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8" r:id="rId1"/>
    <p:sldMasterId id="2147484843" r:id="rId2"/>
  </p:sldMasterIdLst>
  <p:notesMasterIdLst>
    <p:notesMasterId r:id="rId46"/>
  </p:notesMasterIdLst>
  <p:handoutMasterIdLst>
    <p:handoutMasterId r:id="rId47"/>
  </p:handoutMasterIdLst>
  <p:sldIdLst>
    <p:sldId id="271" r:id="rId3"/>
    <p:sldId id="320" r:id="rId4"/>
    <p:sldId id="321" r:id="rId5"/>
    <p:sldId id="494" r:id="rId6"/>
    <p:sldId id="406" r:id="rId7"/>
    <p:sldId id="422" r:id="rId8"/>
    <p:sldId id="419" r:id="rId9"/>
    <p:sldId id="493" r:id="rId10"/>
    <p:sldId id="421" r:id="rId11"/>
    <p:sldId id="455" r:id="rId12"/>
    <p:sldId id="431" r:id="rId13"/>
    <p:sldId id="604" r:id="rId14"/>
    <p:sldId id="424" r:id="rId15"/>
    <p:sldId id="499" r:id="rId16"/>
    <p:sldId id="450" r:id="rId17"/>
    <p:sldId id="495" r:id="rId18"/>
    <p:sldId id="434" r:id="rId19"/>
    <p:sldId id="611" r:id="rId20"/>
    <p:sldId id="612" r:id="rId21"/>
    <p:sldId id="613" r:id="rId22"/>
    <p:sldId id="496" r:id="rId23"/>
    <p:sldId id="614" r:id="rId24"/>
    <p:sldId id="460" r:id="rId25"/>
    <p:sldId id="448" r:id="rId26"/>
    <p:sldId id="387" r:id="rId27"/>
    <p:sldId id="497" r:id="rId28"/>
    <p:sldId id="731" r:id="rId29"/>
    <p:sldId id="732" r:id="rId30"/>
    <p:sldId id="300" r:id="rId31"/>
    <p:sldId id="624" r:id="rId32"/>
    <p:sldId id="324" r:id="rId33"/>
    <p:sldId id="730" r:id="rId34"/>
    <p:sldId id="777" r:id="rId35"/>
    <p:sldId id="781" r:id="rId36"/>
    <p:sldId id="317" r:id="rId37"/>
    <p:sldId id="762" r:id="rId38"/>
    <p:sldId id="704" r:id="rId39"/>
    <p:sldId id="718" r:id="rId40"/>
    <p:sldId id="778" r:id="rId41"/>
    <p:sldId id="779" r:id="rId42"/>
    <p:sldId id="780" r:id="rId43"/>
    <p:sldId id="498" r:id="rId44"/>
    <p:sldId id="319" r:id="rId45"/>
  </p:sldIdLst>
  <p:sldSz cx="9144000" cy="5715000" type="screen16x10"/>
  <p:notesSz cx="7010400" cy="9296400"/>
  <p:defaultTextStyle>
    <a:defPPr>
      <a:defRPr lang="en-US"/>
    </a:defPPr>
    <a:lvl1pPr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1pPr>
    <a:lvl2pPr marL="4572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2pPr>
    <a:lvl3pPr marL="9144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3pPr>
    <a:lvl4pPr marL="13716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4pPr>
    <a:lvl5pPr marL="1828800" algn="l" rtl="0" eaLnBrk="0" fontAlgn="base" hangingPunct="0">
      <a:spcBef>
        <a:spcPct val="0"/>
      </a:spcBef>
      <a:spcAft>
        <a:spcPct val="0"/>
      </a:spcAft>
      <a:defRPr sz="2000" kern="1200">
        <a:solidFill>
          <a:schemeClr val="bg1"/>
        </a:solidFill>
        <a:latin typeface="Arial" charset="0"/>
        <a:ea typeface="ヒラギノ角ゴ Pro W3" pitchFamily="116" charset="-128"/>
        <a:cs typeface="+mn-cs"/>
      </a:defRPr>
    </a:lvl5pPr>
    <a:lvl6pPr marL="2286000" algn="l" defTabSz="914400" rtl="0" eaLnBrk="1" latinLnBrk="0" hangingPunct="1">
      <a:defRPr sz="2000" kern="1200">
        <a:solidFill>
          <a:schemeClr val="bg1"/>
        </a:solidFill>
        <a:latin typeface="Arial" charset="0"/>
        <a:ea typeface="ヒラギノ角ゴ Pro W3" pitchFamily="116" charset="-128"/>
        <a:cs typeface="+mn-cs"/>
      </a:defRPr>
    </a:lvl6pPr>
    <a:lvl7pPr marL="2743200" algn="l" defTabSz="914400" rtl="0" eaLnBrk="1" latinLnBrk="0" hangingPunct="1">
      <a:defRPr sz="2000" kern="1200">
        <a:solidFill>
          <a:schemeClr val="bg1"/>
        </a:solidFill>
        <a:latin typeface="Arial" charset="0"/>
        <a:ea typeface="ヒラギノ角ゴ Pro W3" pitchFamily="116" charset="-128"/>
        <a:cs typeface="+mn-cs"/>
      </a:defRPr>
    </a:lvl7pPr>
    <a:lvl8pPr marL="3200400" algn="l" defTabSz="914400" rtl="0" eaLnBrk="1" latinLnBrk="0" hangingPunct="1">
      <a:defRPr sz="2000" kern="1200">
        <a:solidFill>
          <a:schemeClr val="bg1"/>
        </a:solidFill>
        <a:latin typeface="Arial" charset="0"/>
        <a:ea typeface="ヒラギノ角ゴ Pro W3" pitchFamily="116" charset="-128"/>
        <a:cs typeface="+mn-cs"/>
      </a:defRPr>
    </a:lvl8pPr>
    <a:lvl9pPr marL="3657600" algn="l" defTabSz="914400" rtl="0" eaLnBrk="1" latinLnBrk="0" hangingPunct="1">
      <a:defRPr sz="2000" kern="1200">
        <a:solidFill>
          <a:schemeClr val="bg1"/>
        </a:solidFill>
        <a:latin typeface="Arial" charset="0"/>
        <a:ea typeface="ヒラギノ角ゴ Pro W3" pitchFamily="11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A10002"/>
    <a:srgbClr val="22164E"/>
    <a:srgbClr val="41A6B0"/>
    <a:srgbClr val="2B1C62"/>
    <a:srgbClr val="666633"/>
    <a:srgbClr val="231242"/>
    <a:srgbClr val="CD9900"/>
    <a:srgbClr val="7600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5" autoAdjust="0"/>
    <p:restoredTop sz="94814" autoAdjust="0"/>
  </p:normalViewPr>
  <p:slideViewPr>
    <p:cSldViewPr snapToGrid="0">
      <p:cViewPr varScale="1">
        <p:scale>
          <a:sx n="113" d="100"/>
          <a:sy n="113" d="100"/>
        </p:scale>
        <p:origin x="1128" y="176"/>
      </p:cViewPr>
      <p:guideLst>
        <p:guide orient="horz" pos="2160"/>
        <p:guide pos="2880"/>
        <p:guide orient="horz" pos="1800"/>
      </p:guideLst>
    </p:cSldViewPr>
  </p:slideViewPr>
  <p:notesTextViewPr>
    <p:cViewPr>
      <p:scale>
        <a:sx n="130" d="100"/>
        <a:sy n="130" d="100"/>
      </p:scale>
      <p:origin x="0" y="0"/>
    </p:cViewPr>
  </p:notesTextViewPr>
  <p:sorterViewPr>
    <p:cViewPr>
      <p:scale>
        <a:sx n="66" d="100"/>
        <a:sy n="66" d="100"/>
      </p:scale>
      <p:origin x="0" y="0"/>
    </p:cViewPr>
  </p:sorterViewPr>
  <p:notesViewPr>
    <p:cSldViewPr snapToGrid="0">
      <p:cViewPr varScale="1">
        <p:scale>
          <a:sx n="68" d="100"/>
          <a:sy n="68" d="100"/>
        </p:scale>
        <p:origin x="1880" y="2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741-8844-838A-47C3989586F8}"/>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741-8844-838A-47C3989586F8}"/>
              </c:ext>
            </c:extLst>
          </c:dPt>
          <c:dPt>
            <c:idx val="2"/>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C741-8844-838A-47C3989586F8}"/>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C741-8844-838A-47C3989586F8}"/>
              </c:ext>
            </c:extLst>
          </c:dPt>
          <c:dLbls>
            <c:dLbl>
              <c:idx val="0"/>
              <c:layout>
                <c:manualLayout>
                  <c:x val="-8.6241028628021868E-2"/>
                  <c:y val="0.1055205599300087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741-8844-838A-47C3989586F8}"/>
                </c:ext>
              </c:extLst>
            </c:dLbl>
            <c:dLbl>
              <c:idx val="1"/>
              <c:layout>
                <c:manualLayout>
                  <c:x val="-0.16562809063022418"/>
                  <c:y val="7.53330833645794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741-8844-838A-47C3989586F8}"/>
                </c:ext>
              </c:extLst>
            </c:dLbl>
            <c:dLbl>
              <c:idx val="2"/>
              <c:layout>
                <c:manualLayout>
                  <c:x val="-0.16689865812275276"/>
                  <c:y val="-0.2368353955755530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741-8844-838A-47C3989586F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'[Chart in Microsoft PowerPoint]Sheet1'!$A$24:$A$27</c:f>
              <c:strCache>
                <c:ptCount val="4"/>
                <c:pt idx="0">
                  <c:v>Resectable</c:v>
                </c:pt>
                <c:pt idx="1">
                  <c:v>Borderline Resectable</c:v>
                </c:pt>
                <c:pt idx="2">
                  <c:v>Unresectable</c:v>
                </c:pt>
                <c:pt idx="3">
                  <c:v>Metastatic</c:v>
                </c:pt>
              </c:strCache>
            </c:strRef>
          </c:cat>
          <c:val>
            <c:numRef>
              <c:f>'[Chart in Microsoft PowerPoint]Sheet1'!$B$24:$B$27</c:f>
              <c:numCache>
                <c:formatCode>0%</c:formatCode>
                <c:ptCount val="4"/>
                <c:pt idx="0">
                  <c:v>0.1</c:v>
                </c:pt>
                <c:pt idx="1">
                  <c:v>0.2</c:v>
                </c:pt>
                <c:pt idx="2">
                  <c:v>0.2</c:v>
                </c:pt>
                <c:pt idx="3">
                  <c:v>0.5</c:v>
                </c:pt>
              </c:numCache>
            </c:numRef>
          </c:val>
          <c:extLst>
            <c:ext xmlns:c16="http://schemas.microsoft.com/office/drawing/2014/chart" uri="{C3380CC4-5D6E-409C-BE32-E72D297353CC}">
              <c16:uniqueId val="{00000008-C741-8844-838A-47C3989586F8}"/>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7900471520343841"/>
          <c:y val="0.28488730575344751"/>
          <c:w val="0.31222655991530468"/>
          <c:h val="0.509577136191309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601102831172544"/>
          <c:y val="0.11534040469640583"/>
          <c:w val="0.81118390127783513"/>
          <c:h val="0.76931919060718834"/>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8EC-944E-A566-24688CF2BE4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8EC-944E-A566-24688CF2BE48}"/>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8EC-944E-A566-24688CF2BE4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8EC-944E-A566-24688CF2BE48}"/>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8EC-944E-A566-24688CF2BE48}"/>
              </c:ext>
            </c:extLst>
          </c:dPt>
          <c:dPt>
            <c:idx val="5"/>
            <c:bubble3D val="0"/>
            <c:explosion val="33"/>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8EC-944E-A566-24688CF2BE48}"/>
              </c:ext>
            </c:extLst>
          </c:dPt>
          <c:dLbls>
            <c:dLbl>
              <c:idx val="0"/>
              <c:layout>
                <c:manualLayout>
                  <c:x val="-0.18266457843499573"/>
                  <c:y val="1.5011867649701024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497461734151995"/>
                      <c:h val="0.17106397498494874"/>
                    </c:manualLayout>
                  </c15:layout>
                </c:ext>
                <c:ext xmlns:c16="http://schemas.microsoft.com/office/drawing/2014/chart" uri="{C3380CC4-5D6E-409C-BE32-E72D297353CC}">
                  <c16:uniqueId val="{00000001-A8EC-944E-A566-24688CF2BE48}"/>
                </c:ext>
              </c:extLst>
            </c:dLbl>
            <c:dLbl>
              <c:idx val="1"/>
              <c:layout>
                <c:manualLayout>
                  <c:x val="-7.4436741686944308E-2"/>
                  <c:y val="-4.629498972464542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8EC-944E-A566-24688CF2BE48}"/>
                </c:ext>
              </c:extLst>
            </c:dLbl>
            <c:dLbl>
              <c:idx val="2"/>
              <c:layout>
                <c:manualLayout>
                  <c:x val="-2.3689597828773258E-2"/>
                  <c:y val="3.1372835861181093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113105290638633"/>
                      <c:h val="0.19307975727444762"/>
                    </c:manualLayout>
                  </c15:layout>
                </c:ext>
                <c:ext xmlns:c16="http://schemas.microsoft.com/office/drawing/2014/chart" uri="{C3380CC4-5D6E-409C-BE32-E72D297353CC}">
                  <c16:uniqueId val="{00000005-A8EC-944E-A566-24688CF2BE48}"/>
                </c:ext>
              </c:extLst>
            </c:dLbl>
            <c:dLbl>
              <c:idx val="3"/>
              <c:layout>
                <c:manualLayout>
                  <c:x val="4.2402826855123588E-2"/>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8EC-944E-A566-24688CF2BE48}"/>
                </c:ext>
              </c:extLst>
            </c:dLbl>
            <c:dLbl>
              <c:idx val="4"/>
              <c:layout>
                <c:manualLayout>
                  <c:x val="5.3774649108980596E-2"/>
                  <c:y val="0.1158917787267356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955241460541814"/>
                      <c:h val="0.12689814814814815"/>
                    </c:manualLayout>
                  </c15:layout>
                </c:ext>
                <c:ext xmlns:c16="http://schemas.microsoft.com/office/drawing/2014/chart" uri="{C3380CC4-5D6E-409C-BE32-E72D297353CC}">
                  <c16:uniqueId val="{00000009-A8EC-944E-A566-24688CF2BE48}"/>
                </c:ext>
              </c:extLst>
            </c:dLbl>
            <c:dLbl>
              <c:idx val="5"/>
              <c:layout>
                <c:manualLayout>
                  <c:x val="-3.7709681589589858E-2"/>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8EC-944E-A566-24688CF2BE4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PowerPoint]Sheet1'!$A$15:$A$20</c:f>
              <c:strCache>
                <c:ptCount val="6"/>
                <c:pt idx="0">
                  <c:v>BRCA 2</c:v>
                </c:pt>
                <c:pt idx="1">
                  <c:v>BRCA 1 </c:v>
                </c:pt>
                <c:pt idx="2">
                  <c:v>CDKN2A</c:v>
                </c:pt>
                <c:pt idx="3">
                  <c:v>PALB 2</c:v>
                </c:pt>
                <c:pt idx="4">
                  <c:v>ATM</c:v>
                </c:pt>
                <c:pt idx="5">
                  <c:v>Unknown </c:v>
                </c:pt>
              </c:strCache>
            </c:strRef>
          </c:cat>
          <c:val>
            <c:numRef>
              <c:f>'[Chart in Microsoft PowerPoint]Sheet1'!$B$15:$B$20</c:f>
              <c:numCache>
                <c:formatCode>0%</c:formatCode>
                <c:ptCount val="6"/>
                <c:pt idx="0">
                  <c:v>0.06</c:v>
                </c:pt>
                <c:pt idx="1">
                  <c:v>0.03</c:v>
                </c:pt>
                <c:pt idx="2">
                  <c:v>0.03</c:v>
                </c:pt>
                <c:pt idx="3" formatCode="0.00%">
                  <c:v>2.5000000000000001E-2</c:v>
                </c:pt>
                <c:pt idx="4" formatCode="0.00%">
                  <c:v>2.4E-2</c:v>
                </c:pt>
                <c:pt idx="5">
                  <c:v>0.83</c:v>
                </c:pt>
              </c:numCache>
            </c:numRef>
          </c:val>
          <c:extLst>
            <c:ext xmlns:c16="http://schemas.microsoft.com/office/drawing/2014/chart" uri="{C3380CC4-5D6E-409C-BE32-E72D297353CC}">
              <c16:uniqueId val="{0000000C-A8EC-944E-A566-24688CF2BE4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8C605-8E70-2542-A5B4-A4D3D5A7C460}"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FA2F3559-A2AE-2B4E-A542-BBFAA80C8704}">
      <dgm:prSet phldrT="[Text]"/>
      <dgm:spPr/>
      <dgm:t>
        <a:bodyPr/>
        <a:lstStyle/>
        <a:p>
          <a:r>
            <a:rPr lang="en-US" dirty="0"/>
            <a:t>D29</a:t>
          </a:r>
        </a:p>
      </dgm:t>
    </dgm:pt>
    <dgm:pt modelId="{2B6F56E2-CF81-0341-BD72-7C070020895D}" type="sibTrans" cxnId="{71D8A8B1-593F-BF43-895E-5A137EE65EF6}">
      <dgm:prSet/>
      <dgm:spPr/>
      <dgm:t>
        <a:bodyPr/>
        <a:lstStyle/>
        <a:p>
          <a:endParaRPr lang="en-US"/>
        </a:p>
      </dgm:t>
    </dgm:pt>
    <dgm:pt modelId="{2DF0D485-028A-CE45-BB5D-D3D7211A46D0}" type="parTrans" cxnId="{71D8A8B1-593F-BF43-895E-5A137EE65EF6}">
      <dgm:prSet/>
      <dgm:spPr/>
      <dgm:t>
        <a:bodyPr/>
        <a:lstStyle/>
        <a:p>
          <a:endParaRPr lang="en-US"/>
        </a:p>
      </dgm:t>
    </dgm:pt>
    <dgm:pt modelId="{08F4B76F-A16F-A949-8B36-CE6B8401037B}">
      <dgm:prSet phldrT="[Text]"/>
      <dgm:spPr/>
      <dgm:t>
        <a:bodyPr/>
        <a:lstStyle/>
        <a:p>
          <a:r>
            <a:rPr lang="en-US" dirty="0"/>
            <a:t>Off</a:t>
          </a:r>
        </a:p>
      </dgm:t>
    </dgm:pt>
    <dgm:pt modelId="{7FC38F50-86F6-D44A-BBB8-A1EB528AB45D}" type="sibTrans" cxnId="{46924053-32BD-314E-A5B9-D3EA8471EEDD}">
      <dgm:prSet/>
      <dgm:spPr/>
      <dgm:t>
        <a:bodyPr/>
        <a:lstStyle/>
        <a:p>
          <a:endParaRPr lang="en-US"/>
        </a:p>
      </dgm:t>
    </dgm:pt>
    <dgm:pt modelId="{B2435FDD-935B-564F-94B2-6A33D88EF54C}" type="parTrans" cxnId="{46924053-32BD-314E-A5B9-D3EA8471EEDD}">
      <dgm:prSet/>
      <dgm:spPr/>
      <dgm:t>
        <a:bodyPr/>
        <a:lstStyle/>
        <a:p>
          <a:endParaRPr lang="en-US"/>
        </a:p>
      </dgm:t>
    </dgm:pt>
    <dgm:pt modelId="{1CC0BF9B-9C47-3845-BE11-E88740DDA362}">
      <dgm:prSet phldrT="[Text]"/>
      <dgm:spPr/>
      <dgm:t>
        <a:bodyPr/>
        <a:lstStyle/>
        <a:p>
          <a:r>
            <a:rPr lang="en-US" dirty="0"/>
            <a:t>D15</a:t>
          </a:r>
        </a:p>
      </dgm:t>
    </dgm:pt>
    <dgm:pt modelId="{A712958F-72D9-0649-8B3A-ECA964F5EAE9}" type="sibTrans" cxnId="{2CE66D20-553A-7044-8136-8E221C14AE32}">
      <dgm:prSet/>
      <dgm:spPr/>
      <dgm:t>
        <a:bodyPr/>
        <a:lstStyle/>
        <a:p>
          <a:endParaRPr lang="en-US"/>
        </a:p>
      </dgm:t>
    </dgm:pt>
    <dgm:pt modelId="{7B741D47-3E66-1D44-8757-7E3D67B7A395}" type="parTrans" cxnId="{2CE66D20-553A-7044-8136-8E221C14AE32}">
      <dgm:prSet/>
      <dgm:spPr/>
      <dgm:t>
        <a:bodyPr/>
        <a:lstStyle/>
        <a:p>
          <a:endParaRPr lang="en-US"/>
        </a:p>
      </dgm:t>
    </dgm:pt>
    <dgm:pt modelId="{8ED8C034-4B30-5C41-B155-D6B49834952E}">
      <dgm:prSet phldrT="[Text]"/>
      <dgm:spPr/>
      <dgm:t>
        <a:bodyPr/>
        <a:lstStyle/>
        <a:p>
          <a:r>
            <a:rPr lang="en-US" dirty="0"/>
            <a:t>D8</a:t>
          </a:r>
        </a:p>
      </dgm:t>
    </dgm:pt>
    <dgm:pt modelId="{5E4EAFFD-369D-F44D-B4D6-F7B85A4F8172}" type="sibTrans" cxnId="{13114E54-FF93-0147-B920-359ABF4F5F25}">
      <dgm:prSet/>
      <dgm:spPr/>
      <dgm:t>
        <a:bodyPr/>
        <a:lstStyle/>
        <a:p>
          <a:endParaRPr lang="en-US"/>
        </a:p>
      </dgm:t>
    </dgm:pt>
    <dgm:pt modelId="{D240B5F5-028E-AC41-B6FD-D519845AA15A}" type="parTrans" cxnId="{13114E54-FF93-0147-B920-359ABF4F5F25}">
      <dgm:prSet/>
      <dgm:spPr/>
      <dgm:t>
        <a:bodyPr/>
        <a:lstStyle/>
        <a:p>
          <a:endParaRPr lang="en-US"/>
        </a:p>
      </dgm:t>
    </dgm:pt>
    <dgm:pt modelId="{F4642D99-B372-8741-A307-26269F6A9AA7}">
      <dgm:prSet phldrT="[Text]"/>
      <dgm:spPr/>
      <dgm:t>
        <a:bodyPr/>
        <a:lstStyle/>
        <a:p>
          <a:r>
            <a:rPr lang="en-US" dirty="0"/>
            <a:t>D1</a:t>
          </a:r>
        </a:p>
      </dgm:t>
    </dgm:pt>
    <dgm:pt modelId="{1C67A25E-C8F2-2A43-B7DF-6E9F862C3595}" type="sibTrans" cxnId="{26F51592-DD1D-E54B-8F8C-3640FC3F6E11}">
      <dgm:prSet/>
      <dgm:spPr/>
      <dgm:t>
        <a:bodyPr/>
        <a:lstStyle/>
        <a:p>
          <a:endParaRPr lang="en-US"/>
        </a:p>
      </dgm:t>
    </dgm:pt>
    <dgm:pt modelId="{B8BA2966-F576-7F42-9462-9476AA2C90DF}" type="parTrans" cxnId="{26F51592-DD1D-E54B-8F8C-3640FC3F6E11}">
      <dgm:prSet/>
      <dgm:spPr/>
      <dgm:t>
        <a:bodyPr/>
        <a:lstStyle/>
        <a:p>
          <a:endParaRPr lang="en-US"/>
        </a:p>
      </dgm:t>
    </dgm:pt>
    <dgm:pt modelId="{640DFBA6-E086-8748-9427-BACB57592370}">
      <dgm:prSet phldrT="[Text]"/>
      <dgm:spPr/>
      <dgm:t>
        <a:bodyPr/>
        <a:lstStyle/>
        <a:p>
          <a:r>
            <a:rPr lang="en-US" dirty="0"/>
            <a:t>D36</a:t>
          </a:r>
        </a:p>
      </dgm:t>
    </dgm:pt>
    <dgm:pt modelId="{90F5F8D5-4B0C-584C-A941-C885EA81CC52}" type="parTrans" cxnId="{B5B95B61-911B-4E44-989A-81AE61B02B6E}">
      <dgm:prSet/>
      <dgm:spPr/>
      <dgm:t>
        <a:bodyPr/>
        <a:lstStyle/>
        <a:p>
          <a:endParaRPr lang="en-US"/>
        </a:p>
      </dgm:t>
    </dgm:pt>
    <dgm:pt modelId="{93EE79A9-9A9A-044A-8A6F-808B50D016F9}" type="sibTrans" cxnId="{B5B95B61-911B-4E44-989A-81AE61B02B6E}">
      <dgm:prSet/>
      <dgm:spPr/>
      <dgm:t>
        <a:bodyPr/>
        <a:lstStyle/>
        <a:p>
          <a:endParaRPr lang="en-US"/>
        </a:p>
      </dgm:t>
    </dgm:pt>
    <dgm:pt modelId="{A0D4EA1F-5D5A-8E4B-8C14-31A96B1DAFDC}">
      <dgm:prSet phldrT="[Text]"/>
      <dgm:spPr/>
      <dgm:t>
        <a:bodyPr/>
        <a:lstStyle/>
        <a:p>
          <a:r>
            <a:rPr lang="en-US" dirty="0"/>
            <a:t>D43</a:t>
          </a:r>
        </a:p>
      </dgm:t>
    </dgm:pt>
    <dgm:pt modelId="{97439D02-D620-AC4E-8EC8-7DA147B5F93A}" type="parTrans" cxnId="{83594E88-2D03-C148-B0C2-9D7D721B4D00}">
      <dgm:prSet/>
      <dgm:spPr/>
      <dgm:t>
        <a:bodyPr/>
        <a:lstStyle/>
        <a:p>
          <a:endParaRPr lang="en-US"/>
        </a:p>
      </dgm:t>
    </dgm:pt>
    <dgm:pt modelId="{F4A83C19-38AA-F149-A623-FA02B0FE9F0C}" type="sibTrans" cxnId="{83594E88-2D03-C148-B0C2-9D7D721B4D00}">
      <dgm:prSet/>
      <dgm:spPr/>
      <dgm:t>
        <a:bodyPr/>
        <a:lstStyle/>
        <a:p>
          <a:endParaRPr lang="en-US"/>
        </a:p>
      </dgm:t>
    </dgm:pt>
    <dgm:pt modelId="{E32BE331-4DD8-0344-B645-B0C8D5FFB914}">
      <dgm:prSet phldrT="[Text]"/>
      <dgm:spPr/>
      <dgm:t>
        <a:bodyPr/>
        <a:lstStyle/>
        <a:p>
          <a:r>
            <a:rPr lang="en-US" dirty="0"/>
            <a:t>Off</a:t>
          </a:r>
        </a:p>
      </dgm:t>
    </dgm:pt>
    <dgm:pt modelId="{059E867A-E71B-0747-BAFF-72F0134A38E0}" type="parTrans" cxnId="{4692CEC2-A8AB-C24B-9097-7F72D22EC8CF}">
      <dgm:prSet/>
      <dgm:spPr/>
      <dgm:t>
        <a:bodyPr/>
        <a:lstStyle/>
        <a:p>
          <a:endParaRPr lang="en-US"/>
        </a:p>
      </dgm:t>
    </dgm:pt>
    <dgm:pt modelId="{9BCB4D01-E951-A14D-92E1-D9EBEE6B6B63}" type="sibTrans" cxnId="{4692CEC2-A8AB-C24B-9097-7F72D22EC8CF}">
      <dgm:prSet/>
      <dgm:spPr/>
      <dgm:t>
        <a:bodyPr/>
        <a:lstStyle/>
        <a:p>
          <a:endParaRPr lang="en-US"/>
        </a:p>
      </dgm:t>
    </dgm:pt>
    <dgm:pt modelId="{BCBB75C7-AC8D-D347-A937-167E5AA8C6CA}">
      <dgm:prSet phldrT="[Text]"/>
      <dgm:spPr/>
      <dgm:t>
        <a:bodyPr/>
        <a:lstStyle/>
        <a:p>
          <a:endParaRPr lang="en-US" dirty="0"/>
        </a:p>
      </dgm:t>
    </dgm:pt>
    <dgm:pt modelId="{4A4D756B-A9F8-2D44-80E6-FE36CB2E2501}" type="parTrans" cxnId="{D21072D8-8D26-AD4A-ADE6-199CF6E23638}">
      <dgm:prSet/>
      <dgm:spPr/>
      <dgm:t>
        <a:bodyPr/>
        <a:lstStyle/>
        <a:p>
          <a:endParaRPr lang="en-US"/>
        </a:p>
      </dgm:t>
    </dgm:pt>
    <dgm:pt modelId="{0F66B246-C656-E844-80DA-19AE5C3050C8}" type="sibTrans" cxnId="{D21072D8-8D26-AD4A-ADE6-199CF6E23638}">
      <dgm:prSet/>
      <dgm:spPr/>
      <dgm:t>
        <a:bodyPr/>
        <a:lstStyle/>
        <a:p>
          <a:endParaRPr lang="en-US"/>
        </a:p>
      </dgm:t>
    </dgm:pt>
    <dgm:pt modelId="{BCF628E5-6B66-514D-A4BC-161703398731}" type="pres">
      <dgm:prSet presAssocID="{BC78C605-8E70-2542-A5B4-A4D3D5A7C460}" presName="cycle" presStyleCnt="0">
        <dgm:presLayoutVars>
          <dgm:dir/>
          <dgm:resizeHandles val="exact"/>
        </dgm:presLayoutVars>
      </dgm:prSet>
      <dgm:spPr/>
    </dgm:pt>
    <dgm:pt modelId="{8FD96E23-61A7-164E-8DAE-A1C9A4C1832A}" type="pres">
      <dgm:prSet presAssocID="{F4642D99-B372-8741-A307-26269F6A9AA7}" presName="dummy" presStyleCnt="0"/>
      <dgm:spPr/>
    </dgm:pt>
    <dgm:pt modelId="{A379B46A-6AE2-7A40-91CA-6D4BCF86E522}" type="pres">
      <dgm:prSet presAssocID="{F4642D99-B372-8741-A307-26269F6A9AA7}" presName="node" presStyleLbl="revTx" presStyleIdx="0" presStyleCnt="9">
        <dgm:presLayoutVars>
          <dgm:bulletEnabled val="1"/>
        </dgm:presLayoutVars>
      </dgm:prSet>
      <dgm:spPr/>
    </dgm:pt>
    <dgm:pt modelId="{90769E43-CD5B-A04E-8F21-42DECB9F865B}" type="pres">
      <dgm:prSet presAssocID="{1C67A25E-C8F2-2A43-B7DF-6E9F862C3595}" presName="sibTrans" presStyleLbl="node1" presStyleIdx="0" presStyleCnt="9"/>
      <dgm:spPr/>
    </dgm:pt>
    <dgm:pt modelId="{3287DAB2-0252-3748-B285-24E18793B4CF}" type="pres">
      <dgm:prSet presAssocID="{8ED8C034-4B30-5C41-B155-D6B49834952E}" presName="dummy" presStyleCnt="0"/>
      <dgm:spPr/>
    </dgm:pt>
    <dgm:pt modelId="{AC603061-AC93-4449-9E4A-8EFFB5F69569}" type="pres">
      <dgm:prSet presAssocID="{8ED8C034-4B30-5C41-B155-D6B49834952E}" presName="node" presStyleLbl="revTx" presStyleIdx="1" presStyleCnt="9">
        <dgm:presLayoutVars>
          <dgm:bulletEnabled val="1"/>
        </dgm:presLayoutVars>
      </dgm:prSet>
      <dgm:spPr/>
    </dgm:pt>
    <dgm:pt modelId="{48C85DB6-4E82-8248-B2E5-F17EEE868775}" type="pres">
      <dgm:prSet presAssocID="{5E4EAFFD-369D-F44D-B4D6-F7B85A4F8172}" presName="sibTrans" presStyleLbl="node1" presStyleIdx="1" presStyleCnt="9"/>
      <dgm:spPr/>
    </dgm:pt>
    <dgm:pt modelId="{16E352AB-E99E-DF44-8E64-C026BFE8155E}" type="pres">
      <dgm:prSet presAssocID="{1CC0BF9B-9C47-3845-BE11-E88740DDA362}" presName="dummy" presStyleCnt="0"/>
      <dgm:spPr/>
    </dgm:pt>
    <dgm:pt modelId="{E7D7258E-A905-4843-98FE-3CDA4E7B00B1}" type="pres">
      <dgm:prSet presAssocID="{1CC0BF9B-9C47-3845-BE11-E88740DDA362}" presName="node" presStyleLbl="revTx" presStyleIdx="2" presStyleCnt="9">
        <dgm:presLayoutVars>
          <dgm:bulletEnabled val="1"/>
        </dgm:presLayoutVars>
      </dgm:prSet>
      <dgm:spPr/>
    </dgm:pt>
    <dgm:pt modelId="{8C5F5F3C-8565-164D-9B43-4393B8843529}" type="pres">
      <dgm:prSet presAssocID="{A712958F-72D9-0649-8B3A-ECA964F5EAE9}" presName="sibTrans" presStyleLbl="node1" presStyleIdx="2" presStyleCnt="9"/>
      <dgm:spPr/>
    </dgm:pt>
    <dgm:pt modelId="{7998B084-38A4-4F46-B763-AD3CFEF6FA8B}" type="pres">
      <dgm:prSet presAssocID="{08F4B76F-A16F-A949-8B36-CE6B8401037B}" presName="dummy" presStyleCnt="0"/>
      <dgm:spPr/>
    </dgm:pt>
    <dgm:pt modelId="{F47E1321-1F7F-8942-B864-226346654335}" type="pres">
      <dgm:prSet presAssocID="{08F4B76F-A16F-A949-8B36-CE6B8401037B}" presName="node" presStyleLbl="revTx" presStyleIdx="3" presStyleCnt="9">
        <dgm:presLayoutVars>
          <dgm:bulletEnabled val="1"/>
        </dgm:presLayoutVars>
      </dgm:prSet>
      <dgm:spPr/>
    </dgm:pt>
    <dgm:pt modelId="{4222D374-1AE3-474B-B2B7-E22A6DE9214B}" type="pres">
      <dgm:prSet presAssocID="{7FC38F50-86F6-D44A-BBB8-A1EB528AB45D}" presName="sibTrans" presStyleLbl="node1" presStyleIdx="3" presStyleCnt="9"/>
      <dgm:spPr/>
    </dgm:pt>
    <dgm:pt modelId="{082D31DB-9512-C34B-A416-B4F7AF7A434F}" type="pres">
      <dgm:prSet presAssocID="{FA2F3559-A2AE-2B4E-A542-BBFAA80C8704}" presName="dummy" presStyleCnt="0"/>
      <dgm:spPr/>
    </dgm:pt>
    <dgm:pt modelId="{CD61929D-B596-5941-B9C3-8C45B2CCD887}" type="pres">
      <dgm:prSet presAssocID="{FA2F3559-A2AE-2B4E-A542-BBFAA80C8704}" presName="node" presStyleLbl="revTx" presStyleIdx="4" presStyleCnt="9">
        <dgm:presLayoutVars>
          <dgm:bulletEnabled val="1"/>
        </dgm:presLayoutVars>
      </dgm:prSet>
      <dgm:spPr/>
    </dgm:pt>
    <dgm:pt modelId="{B7FE3FA1-9E50-7246-BF55-3AE132FD9A7A}" type="pres">
      <dgm:prSet presAssocID="{2B6F56E2-CF81-0341-BD72-7C070020895D}" presName="sibTrans" presStyleLbl="node1" presStyleIdx="4" presStyleCnt="9"/>
      <dgm:spPr/>
    </dgm:pt>
    <dgm:pt modelId="{C45EDE10-6287-8F4C-AD75-F64119BC5B54}" type="pres">
      <dgm:prSet presAssocID="{640DFBA6-E086-8748-9427-BACB57592370}" presName="dummy" presStyleCnt="0"/>
      <dgm:spPr/>
    </dgm:pt>
    <dgm:pt modelId="{90A58236-D475-8146-AD36-E85286402B56}" type="pres">
      <dgm:prSet presAssocID="{640DFBA6-E086-8748-9427-BACB57592370}" presName="node" presStyleLbl="revTx" presStyleIdx="5" presStyleCnt="9">
        <dgm:presLayoutVars>
          <dgm:bulletEnabled val="1"/>
        </dgm:presLayoutVars>
      </dgm:prSet>
      <dgm:spPr/>
    </dgm:pt>
    <dgm:pt modelId="{AD35B5D3-2DB8-494E-8113-FC74D95D3FA5}" type="pres">
      <dgm:prSet presAssocID="{93EE79A9-9A9A-044A-8A6F-808B50D016F9}" presName="sibTrans" presStyleLbl="node1" presStyleIdx="5" presStyleCnt="9"/>
      <dgm:spPr/>
    </dgm:pt>
    <dgm:pt modelId="{76CA8D02-9A26-AA45-867C-66BC31A8D04B}" type="pres">
      <dgm:prSet presAssocID="{A0D4EA1F-5D5A-8E4B-8C14-31A96B1DAFDC}" presName="dummy" presStyleCnt="0"/>
      <dgm:spPr/>
    </dgm:pt>
    <dgm:pt modelId="{AD153390-E015-9C4F-BD57-F6EFE1DD4FCD}" type="pres">
      <dgm:prSet presAssocID="{A0D4EA1F-5D5A-8E4B-8C14-31A96B1DAFDC}" presName="node" presStyleLbl="revTx" presStyleIdx="6" presStyleCnt="9">
        <dgm:presLayoutVars>
          <dgm:bulletEnabled val="1"/>
        </dgm:presLayoutVars>
      </dgm:prSet>
      <dgm:spPr/>
    </dgm:pt>
    <dgm:pt modelId="{E2BF0A77-40A3-5849-B2C4-A67414024805}" type="pres">
      <dgm:prSet presAssocID="{F4A83C19-38AA-F149-A623-FA02B0FE9F0C}" presName="sibTrans" presStyleLbl="node1" presStyleIdx="6" presStyleCnt="9"/>
      <dgm:spPr/>
    </dgm:pt>
    <dgm:pt modelId="{2DB8765B-FC60-354E-AE04-375521748CFC}" type="pres">
      <dgm:prSet presAssocID="{E32BE331-4DD8-0344-B645-B0C8D5FFB914}" presName="dummy" presStyleCnt="0"/>
      <dgm:spPr/>
    </dgm:pt>
    <dgm:pt modelId="{5CE67C08-D3FC-5B4C-B497-9B61FFB1488B}" type="pres">
      <dgm:prSet presAssocID="{E32BE331-4DD8-0344-B645-B0C8D5FFB914}" presName="node" presStyleLbl="revTx" presStyleIdx="7" presStyleCnt="9">
        <dgm:presLayoutVars>
          <dgm:bulletEnabled val="1"/>
        </dgm:presLayoutVars>
      </dgm:prSet>
      <dgm:spPr/>
    </dgm:pt>
    <dgm:pt modelId="{431C32FD-2589-D14E-8675-09C45AAA9D49}" type="pres">
      <dgm:prSet presAssocID="{9BCB4D01-E951-A14D-92E1-D9EBEE6B6B63}" presName="sibTrans" presStyleLbl="node1" presStyleIdx="7" presStyleCnt="9"/>
      <dgm:spPr/>
    </dgm:pt>
    <dgm:pt modelId="{7FDED6BF-CB37-3046-B7A4-F95C7EFF7CD0}" type="pres">
      <dgm:prSet presAssocID="{BCBB75C7-AC8D-D347-A937-167E5AA8C6CA}" presName="dummy" presStyleCnt="0"/>
      <dgm:spPr/>
    </dgm:pt>
    <dgm:pt modelId="{ACE664C2-B40E-1D46-ACAD-964B0F0E9152}" type="pres">
      <dgm:prSet presAssocID="{BCBB75C7-AC8D-D347-A937-167E5AA8C6CA}" presName="node" presStyleLbl="revTx" presStyleIdx="8" presStyleCnt="9">
        <dgm:presLayoutVars>
          <dgm:bulletEnabled val="1"/>
        </dgm:presLayoutVars>
      </dgm:prSet>
      <dgm:spPr/>
    </dgm:pt>
    <dgm:pt modelId="{1EF7C44F-55BC-F548-A522-D6AE701D0E0B}" type="pres">
      <dgm:prSet presAssocID="{0F66B246-C656-E844-80DA-19AE5C3050C8}" presName="sibTrans" presStyleLbl="node1" presStyleIdx="8" presStyleCnt="9"/>
      <dgm:spPr/>
    </dgm:pt>
  </dgm:ptLst>
  <dgm:cxnLst>
    <dgm:cxn modelId="{CD018B06-561D-1F41-82DD-036BA4DD2DD0}" type="presOf" srcId="{640DFBA6-E086-8748-9427-BACB57592370}" destId="{90A58236-D475-8146-AD36-E85286402B56}" srcOrd="0" destOrd="0" presId="urn:microsoft.com/office/officeart/2005/8/layout/cycle1"/>
    <dgm:cxn modelId="{EE405918-35FD-BF4C-9D78-CAB8A6C39599}" type="presOf" srcId="{1C67A25E-C8F2-2A43-B7DF-6E9F862C3595}" destId="{90769E43-CD5B-A04E-8F21-42DECB9F865B}" srcOrd="0" destOrd="0" presId="urn:microsoft.com/office/officeart/2005/8/layout/cycle1"/>
    <dgm:cxn modelId="{2CE66D20-553A-7044-8136-8E221C14AE32}" srcId="{BC78C605-8E70-2542-A5B4-A4D3D5A7C460}" destId="{1CC0BF9B-9C47-3845-BE11-E88740DDA362}" srcOrd="2" destOrd="0" parTransId="{7B741D47-3E66-1D44-8757-7E3D67B7A395}" sibTransId="{A712958F-72D9-0649-8B3A-ECA964F5EAE9}"/>
    <dgm:cxn modelId="{7935B822-DD91-E945-89F5-3D32F1D678BE}" type="presOf" srcId="{F4642D99-B372-8741-A307-26269F6A9AA7}" destId="{A379B46A-6AE2-7A40-91CA-6D4BCF86E522}" srcOrd="0" destOrd="0" presId="urn:microsoft.com/office/officeart/2005/8/layout/cycle1"/>
    <dgm:cxn modelId="{82E68229-33DF-1D46-901C-55C8F77EAC77}" type="presOf" srcId="{8ED8C034-4B30-5C41-B155-D6B49834952E}" destId="{AC603061-AC93-4449-9E4A-8EFFB5F69569}" srcOrd="0" destOrd="0" presId="urn:microsoft.com/office/officeart/2005/8/layout/cycle1"/>
    <dgm:cxn modelId="{E4740B31-1AB0-A84F-8271-16D3591121D0}" type="presOf" srcId="{A0D4EA1F-5D5A-8E4B-8C14-31A96B1DAFDC}" destId="{AD153390-E015-9C4F-BD57-F6EFE1DD4FCD}" srcOrd="0" destOrd="0" presId="urn:microsoft.com/office/officeart/2005/8/layout/cycle1"/>
    <dgm:cxn modelId="{37626F43-44FB-BC4B-8807-9669A94FB237}" type="presOf" srcId="{BCBB75C7-AC8D-D347-A937-167E5AA8C6CA}" destId="{ACE664C2-B40E-1D46-ACAD-964B0F0E9152}" srcOrd="0" destOrd="0" presId="urn:microsoft.com/office/officeart/2005/8/layout/cycle1"/>
    <dgm:cxn modelId="{485D0246-CABF-3547-BF5C-C9433219002C}" type="presOf" srcId="{FA2F3559-A2AE-2B4E-A542-BBFAA80C8704}" destId="{CD61929D-B596-5941-B9C3-8C45B2CCD887}" srcOrd="0" destOrd="0" presId="urn:microsoft.com/office/officeart/2005/8/layout/cycle1"/>
    <dgm:cxn modelId="{46924053-32BD-314E-A5B9-D3EA8471EEDD}" srcId="{BC78C605-8E70-2542-A5B4-A4D3D5A7C460}" destId="{08F4B76F-A16F-A949-8B36-CE6B8401037B}" srcOrd="3" destOrd="0" parTransId="{B2435FDD-935B-564F-94B2-6A33D88EF54C}" sibTransId="{7FC38F50-86F6-D44A-BBB8-A1EB528AB45D}"/>
    <dgm:cxn modelId="{13114E54-FF93-0147-B920-359ABF4F5F25}" srcId="{BC78C605-8E70-2542-A5B4-A4D3D5A7C460}" destId="{8ED8C034-4B30-5C41-B155-D6B49834952E}" srcOrd="1" destOrd="0" parTransId="{D240B5F5-028E-AC41-B6FD-D519845AA15A}" sibTransId="{5E4EAFFD-369D-F44D-B4D6-F7B85A4F8172}"/>
    <dgm:cxn modelId="{4A36E956-D73A-A34F-9E75-BB0D241787C1}" type="presOf" srcId="{2B6F56E2-CF81-0341-BD72-7C070020895D}" destId="{B7FE3FA1-9E50-7246-BF55-3AE132FD9A7A}" srcOrd="0" destOrd="0" presId="urn:microsoft.com/office/officeart/2005/8/layout/cycle1"/>
    <dgm:cxn modelId="{674C0C57-1998-F44A-AADA-24FBD2E82568}" type="presOf" srcId="{E32BE331-4DD8-0344-B645-B0C8D5FFB914}" destId="{5CE67C08-D3FC-5B4C-B497-9B61FFB1488B}" srcOrd="0" destOrd="0" presId="urn:microsoft.com/office/officeart/2005/8/layout/cycle1"/>
    <dgm:cxn modelId="{01CA4B5F-99CB-DC45-9013-4DF6FD6B190F}" type="presOf" srcId="{F4A83C19-38AA-F149-A623-FA02B0FE9F0C}" destId="{E2BF0A77-40A3-5849-B2C4-A67414024805}" srcOrd="0" destOrd="0" presId="urn:microsoft.com/office/officeart/2005/8/layout/cycle1"/>
    <dgm:cxn modelId="{1374805F-4E16-E34E-B69B-B670D395E2AB}" type="presOf" srcId="{5E4EAFFD-369D-F44D-B4D6-F7B85A4F8172}" destId="{48C85DB6-4E82-8248-B2E5-F17EEE868775}" srcOrd="0" destOrd="0" presId="urn:microsoft.com/office/officeart/2005/8/layout/cycle1"/>
    <dgm:cxn modelId="{B5B95B61-911B-4E44-989A-81AE61B02B6E}" srcId="{BC78C605-8E70-2542-A5B4-A4D3D5A7C460}" destId="{640DFBA6-E086-8748-9427-BACB57592370}" srcOrd="5" destOrd="0" parTransId="{90F5F8D5-4B0C-584C-A941-C885EA81CC52}" sibTransId="{93EE79A9-9A9A-044A-8A6F-808B50D016F9}"/>
    <dgm:cxn modelId="{010B1D68-B722-D14B-8C98-0E7567D62C40}" type="presOf" srcId="{93EE79A9-9A9A-044A-8A6F-808B50D016F9}" destId="{AD35B5D3-2DB8-494E-8113-FC74D95D3FA5}" srcOrd="0" destOrd="0" presId="urn:microsoft.com/office/officeart/2005/8/layout/cycle1"/>
    <dgm:cxn modelId="{7A8CC879-6E99-624C-9E52-C5D4E80AA9AF}" type="presOf" srcId="{A712958F-72D9-0649-8B3A-ECA964F5EAE9}" destId="{8C5F5F3C-8565-164D-9B43-4393B8843529}" srcOrd="0" destOrd="0" presId="urn:microsoft.com/office/officeart/2005/8/layout/cycle1"/>
    <dgm:cxn modelId="{6F107B85-1B49-254D-AF19-1C39B23D81B8}" type="presOf" srcId="{08F4B76F-A16F-A949-8B36-CE6B8401037B}" destId="{F47E1321-1F7F-8942-B864-226346654335}" srcOrd="0" destOrd="0" presId="urn:microsoft.com/office/officeart/2005/8/layout/cycle1"/>
    <dgm:cxn modelId="{83594E88-2D03-C148-B0C2-9D7D721B4D00}" srcId="{BC78C605-8E70-2542-A5B4-A4D3D5A7C460}" destId="{A0D4EA1F-5D5A-8E4B-8C14-31A96B1DAFDC}" srcOrd="6" destOrd="0" parTransId="{97439D02-D620-AC4E-8EC8-7DA147B5F93A}" sibTransId="{F4A83C19-38AA-F149-A623-FA02B0FE9F0C}"/>
    <dgm:cxn modelId="{26F51592-DD1D-E54B-8F8C-3640FC3F6E11}" srcId="{BC78C605-8E70-2542-A5B4-A4D3D5A7C460}" destId="{F4642D99-B372-8741-A307-26269F6A9AA7}" srcOrd="0" destOrd="0" parTransId="{B8BA2966-F576-7F42-9462-9476AA2C90DF}" sibTransId="{1C67A25E-C8F2-2A43-B7DF-6E9F862C3595}"/>
    <dgm:cxn modelId="{4A8648AA-77CD-934A-8268-F6BD5C495832}" type="presOf" srcId="{9BCB4D01-E951-A14D-92E1-D9EBEE6B6B63}" destId="{431C32FD-2589-D14E-8675-09C45AAA9D49}" srcOrd="0" destOrd="0" presId="urn:microsoft.com/office/officeart/2005/8/layout/cycle1"/>
    <dgm:cxn modelId="{71D8A8B1-593F-BF43-895E-5A137EE65EF6}" srcId="{BC78C605-8E70-2542-A5B4-A4D3D5A7C460}" destId="{FA2F3559-A2AE-2B4E-A542-BBFAA80C8704}" srcOrd="4" destOrd="0" parTransId="{2DF0D485-028A-CE45-BB5D-D3D7211A46D0}" sibTransId="{2B6F56E2-CF81-0341-BD72-7C070020895D}"/>
    <dgm:cxn modelId="{71EA49B2-2256-144A-B402-534CCF3E23B8}" type="presOf" srcId="{7FC38F50-86F6-D44A-BBB8-A1EB528AB45D}" destId="{4222D374-1AE3-474B-B2B7-E22A6DE9214B}" srcOrd="0" destOrd="0" presId="urn:microsoft.com/office/officeart/2005/8/layout/cycle1"/>
    <dgm:cxn modelId="{4692CEC2-A8AB-C24B-9097-7F72D22EC8CF}" srcId="{BC78C605-8E70-2542-A5B4-A4D3D5A7C460}" destId="{E32BE331-4DD8-0344-B645-B0C8D5FFB914}" srcOrd="7" destOrd="0" parTransId="{059E867A-E71B-0747-BAFF-72F0134A38E0}" sibTransId="{9BCB4D01-E951-A14D-92E1-D9EBEE6B6B63}"/>
    <dgm:cxn modelId="{0951F4C5-8151-B84C-8FB8-4F057EA26A90}" type="presOf" srcId="{BC78C605-8E70-2542-A5B4-A4D3D5A7C460}" destId="{BCF628E5-6B66-514D-A4BC-161703398731}" srcOrd="0" destOrd="0" presId="urn:microsoft.com/office/officeart/2005/8/layout/cycle1"/>
    <dgm:cxn modelId="{D21072D8-8D26-AD4A-ADE6-199CF6E23638}" srcId="{BC78C605-8E70-2542-A5B4-A4D3D5A7C460}" destId="{BCBB75C7-AC8D-D347-A937-167E5AA8C6CA}" srcOrd="8" destOrd="0" parTransId="{4A4D756B-A9F8-2D44-80E6-FE36CB2E2501}" sibTransId="{0F66B246-C656-E844-80DA-19AE5C3050C8}"/>
    <dgm:cxn modelId="{6CB280DA-5940-944E-B9FC-CFAED636FCC2}" type="presOf" srcId="{0F66B246-C656-E844-80DA-19AE5C3050C8}" destId="{1EF7C44F-55BC-F548-A522-D6AE701D0E0B}" srcOrd="0" destOrd="0" presId="urn:microsoft.com/office/officeart/2005/8/layout/cycle1"/>
    <dgm:cxn modelId="{10603EF0-9819-9B44-8584-6E019DBB971B}" type="presOf" srcId="{1CC0BF9B-9C47-3845-BE11-E88740DDA362}" destId="{E7D7258E-A905-4843-98FE-3CDA4E7B00B1}" srcOrd="0" destOrd="0" presId="urn:microsoft.com/office/officeart/2005/8/layout/cycle1"/>
    <dgm:cxn modelId="{ED3314F4-63C5-3C46-9359-E17F3AFC7EBC}" type="presParOf" srcId="{BCF628E5-6B66-514D-A4BC-161703398731}" destId="{8FD96E23-61A7-164E-8DAE-A1C9A4C1832A}" srcOrd="0" destOrd="0" presId="urn:microsoft.com/office/officeart/2005/8/layout/cycle1"/>
    <dgm:cxn modelId="{A5050877-12E2-684F-8877-543863F28FEE}" type="presParOf" srcId="{BCF628E5-6B66-514D-A4BC-161703398731}" destId="{A379B46A-6AE2-7A40-91CA-6D4BCF86E522}" srcOrd="1" destOrd="0" presId="urn:microsoft.com/office/officeart/2005/8/layout/cycle1"/>
    <dgm:cxn modelId="{E8AAC2AC-FE1F-9641-99B7-4BE5CF864481}" type="presParOf" srcId="{BCF628E5-6B66-514D-A4BC-161703398731}" destId="{90769E43-CD5B-A04E-8F21-42DECB9F865B}" srcOrd="2" destOrd="0" presId="urn:microsoft.com/office/officeart/2005/8/layout/cycle1"/>
    <dgm:cxn modelId="{D27AF409-9539-3F43-8C6D-187BC148169B}" type="presParOf" srcId="{BCF628E5-6B66-514D-A4BC-161703398731}" destId="{3287DAB2-0252-3748-B285-24E18793B4CF}" srcOrd="3" destOrd="0" presId="urn:microsoft.com/office/officeart/2005/8/layout/cycle1"/>
    <dgm:cxn modelId="{ED3EC4AC-44CB-2D4A-B97F-6ACE6E51560D}" type="presParOf" srcId="{BCF628E5-6B66-514D-A4BC-161703398731}" destId="{AC603061-AC93-4449-9E4A-8EFFB5F69569}" srcOrd="4" destOrd="0" presId="urn:microsoft.com/office/officeart/2005/8/layout/cycle1"/>
    <dgm:cxn modelId="{2FD4890A-854A-A141-95C9-3F070B2C7124}" type="presParOf" srcId="{BCF628E5-6B66-514D-A4BC-161703398731}" destId="{48C85DB6-4E82-8248-B2E5-F17EEE868775}" srcOrd="5" destOrd="0" presId="urn:microsoft.com/office/officeart/2005/8/layout/cycle1"/>
    <dgm:cxn modelId="{29EA29C5-8411-D949-99C0-5661B61616CA}" type="presParOf" srcId="{BCF628E5-6B66-514D-A4BC-161703398731}" destId="{16E352AB-E99E-DF44-8E64-C026BFE8155E}" srcOrd="6" destOrd="0" presId="urn:microsoft.com/office/officeart/2005/8/layout/cycle1"/>
    <dgm:cxn modelId="{92C8D10C-979C-EF4A-A5CE-488F8F93F274}" type="presParOf" srcId="{BCF628E5-6B66-514D-A4BC-161703398731}" destId="{E7D7258E-A905-4843-98FE-3CDA4E7B00B1}" srcOrd="7" destOrd="0" presId="urn:microsoft.com/office/officeart/2005/8/layout/cycle1"/>
    <dgm:cxn modelId="{CEB28079-FEF7-7743-9E28-06BEFE7892D4}" type="presParOf" srcId="{BCF628E5-6B66-514D-A4BC-161703398731}" destId="{8C5F5F3C-8565-164D-9B43-4393B8843529}" srcOrd="8" destOrd="0" presId="urn:microsoft.com/office/officeart/2005/8/layout/cycle1"/>
    <dgm:cxn modelId="{576D3E34-9656-C84E-98CC-81D49254E922}" type="presParOf" srcId="{BCF628E5-6B66-514D-A4BC-161703398731}" destId="{7998B084-38A4-4F46-B763-AD3CFEF6FA8B}" srcOrd="9" destOrd="0" presId="urn:microsoft.com/office/officeart/2005/8/layout/cycle1"/>
    <dgm:cxn modelId="{F80D20D8-14A1-E544-A9C2-DCB44C692C9E}" type="presParOf" srcId="{BCF628E5-6B66-514D-A4BC-161703398731}" destId="{F47E1321-1F7F-8942-B864-226346654335}" srcOrd="10" destOrd="0" presId="urn:microsoft.com/office/officeart/2005/8/layout/cycle1"/>
    <dgm:cxn modelId="{42136064-8114-E042-A1A1-0B682DC371BA}" type="presParOf" srcId="{BCF628E5-6B66-514D-A4BC-161703398731}" destId="{4222D374-1AE3-474B-B2B7-E22A6DE9214B}" srcOrd="11" destOrd="0" presId="urn:microsoft.com/office/officeart/2005/8/layout/cycle1"/>
    <dgm:cxn modelId="{7D82EEE8-5BA2-6940-B04F-D438A92AA9DF}" type="presParOf" srcId="{BCF628E5-6B66-514D-A4BC-161703398731}" destId="{082D31DB-9512-C34B-A416-B4F7AF7A434F}" srcOrd="12" destOrd="0" presId="urn:microsoft.com/office/officeart/2005/8/layout/cycle1"/>
    <dgm:cxn modelId="{A1FBE0BA-E4B3-224E-A2C3-25C8A485A5A3}" type="presParOf" srcId="{BCF628E5-6B66-514D-A4BC-161703398731}" destId="{CD61929D-B596-5941-B9C3-8C45B2CCD887}" srcOrd="13" destOrd="0" presId="urn:microsoft.com/office/officeart/2005/8/layout/cycle1"/>
    <dgm:cxn modelId="{5DAD76E6-7126-0E4C-B76C-C65D3CCE8AAA}" type="presParOf" srcId="{BCF628E5-6B66-514D-A4BC-161703398731}" destId="{B7FE3FA1-9E50-7246-BF55-3AE132FD9A7A}" srcOrd="14" destOrd="0" presId="urn:microsoft.com/office/officeart/2005/8/layout/cycle1"/>
    <dgm:cxn modelId="{5CE1715F-4479-DF46-98AD-F45E9CCE5A8F}" type="presParOf" srcId="{BCF628E5-6B66-514D-A4BC-161703398731}" destId="{C45EDE10-6287-8F4C-AD75-F64119BC5B54}" srcOrd="15" destOrd="0" presId="urn:microsoft.com/office/officeart/2005/8/layout/cycle1"/>
    <dgm:cxn modelId="{0D8B51F3-7F3F-7A48-8BE1-EA33D95EF87D}" type="presParOf" srcId="{BCF628E5-6B66-514D-A4BC-161703398731}" destId="{90A58236-D475-8146-AD36-E85286402B56}" srcOrd="16" destOrd="0" presId="urn:microsoft.com/office/officeart/2005/8/layout/cycle1"/>
    <dgm:cxn modelId="{463A3160-AACC-4441-BFC8-E36A973AC298}" type="presParOf" srcId="{BCF628E5-6B66-514D-A4BC-161703398731}" destId="{AD35B5D3-2DB8-494E-8113-FC74D95D3FA5}" srcOrd="17" destOrd="0" presId="urn:microsoft.com/office/officeart/2005/8/layout/cycle1"/>
    <dgm:cxn modelId="{1B359AD4-FA82-214F-B243-388108C57CAD}" type="presParOf" srcId="{BCF628E5-6B66-514D-A4BC-161703398731}" destId="{76CA8D02-9A26-AA45-867C-66BC31A8D04B}" srcOrd="18" destOrd="0" presId="urn:microsoft.com/office/officeart/2005/8/layout/cycle1"/>
    <dgm:cxn modelId="{A7322C66-C76D-7B40-BC6B-C3D7E433FD4E}" type="presParOf" srcId="{BCF628E5-6B66-514D-A4BC-161703398731}" destId="{AD153390-E015-9C4F-BD57-F6EFE1DD4FCD}" srcOrd="19" destOrd="0" presId="urn:microsoft.com/office/officeart/2005/8/layout/cycle1"/>
    <dgm:cxn modelId="{FE747EA9-58BF-6847-801F-3F101C65097F}" type="presParOf" srcId="{BCF628E5-6B66-514D-A4BC-161703398731}" destId="{E2BF0A77-40A3-5849-B2C4-A67414024805}" srcOrd="20" destOrd="0" presId="urn:microsoft.com/office/officeart/2005/8/layout/cycle1"/>
    <dgm:cxn modelId="{3C9C1B43-444D-304D-A4FB-4C9CE1DE3749}" type="presParOf" srcId="{BCF628E5-6B66-514D-A4BC-161703398731}" destId="{2DB8765B-FC60-354E-AE04-375521748CFC}" srcOrd="21" destOrd="0" presId="urn:microsoft.com/office/officeart/2005/8/layout/cycle1"/>
    <dgm:cxn modelId="{6AA1E78E-39C5-D549-8D98-43D05555F78A}" type="presParOf" srcId="{BCF628E5-6B66-514D-A4BC-161703398731}" destId="{5CE67C08-D3FC-5B4C-B497-9B61FFB1488B}" srcOrd="22" destOrd="0" presId="urn:microsoft.com/office/officeart/2005/8/layout/cycle1"/>
    <dgm:cxn modelId="{25D163A9-D562-B543-9897-26120A486497}" type="presParOf" srcId="{BCF628E5-6B66-514D-A4BC-161703398731}" destId="{431C32FD-2589-D14E-8675-09C45AAA9D49}" srcOrd="23" destOrd="0" presId="urn:microsoft.com/office/officeart/2005/8/layout/cycle1"/>
    <dgm:cxn modelId="{87F98313-1E04-1642-821E-7A75375EBDCA}" type="presParOf" srcId="{BCF628E5-6B66-514D-A4BC-161703398731}" destId="{7FDED6BF-CB37-3046-B7A4-F95C7EFF7CD0}" srcOrd="24" destOrd="0" presId="urn:microsoft.com/office/officeart/2005/8/layout/cycle1"/>
    <dgm:cxn modelId="{D4557D40-7CAC-694D-B100-6221D3F4452E}" type="presParOf" srcId="{BCF628E5-6B66-514D-A4BC-161703398731}" destId="{ACE664C2-B40E-1D46-ACAD-964B0F0E9152}" srcOrd="25" destOrd="0" presId="urn:microsoft.com/office/officeart/2005/8/layout/cycle1"/>
    <dgm:cxn modelId="{97FE7EBC-B028-6848-BB01-9E3B0689EFDE}" type="presParOf" srcId="{BCF628E5-6B66-514D-A4BC-161703398731}" destId="{1EF7C44F-55BC-F548-A522-D6AE701D0E0B}" srcOrd="26" destOrd="0" presId="urn:microsoft.com/office/officeart/2005/8/layout/cycle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AFBAE-A5BF-5544-8202-09A40D5974F4}" type="doc">
      <dgm:prSet loTypeId="urn:microsoft.com/office/officeart/2005/8/layout/target1" loCatId="" qsTypeId="urn:microsoft.com/office/officeart/2005/8/quickstyle/simple1" qsCatId="simple" csTypeId="urn:microsoft.com/office/officeart/2005/8/colors/accent2_5" csCatId="accent2" phldr="1"/>
      <dgm:spPr/>
    </dgm:pt>
    <dgm:pt modelId="{498D5F66-C0A2-5240-B8E5-8E0A5BCBE477}">
      <dgm:prSet phldrT="[Text]"/>
      <dgm:spPr/>
      <dgm:t>
        <a:bodyPr/>
        <a:lstStyle/>
        <a:p>
          <a:r>
            <a:rPr lang="en-US" dirty="0">
              <a:solidFill>
                <a:schemeClr val="bg1"/>
              </a:solidFill>
            </a:rPr>
            <a:t>10%</a:t>
          </a:r>
        </a:p>
        <a:p>
          <a:r>
            <a:rPr lang="en-US" dirty="0">
              <a:solidFill>
                <a:schemeClr val="bg1"/>
              </a:solidFill>
            </a:rPr>
            <a:t>Hereditary</a:t>
          </a:r>
        </a:p>
      </dgm:t>
    </dgm:pt>
    <dgm:pt modelId="{55D5B7B0-E334-3B45-A7A5-960DA448DE15}" type="parTrans" cxnId="{E684DF2D-5C16-C948-B087-172136D717C5}">
      <dgm:prSet/>
      <dgm:spPr/>
      <dgm:t>
        <a:bodyPr/>
        <a:lstStyle/>
        <a:p>
          <a:endParaRPr lang="en-US"/>
        </a:p>
      </dgm:t>
    </dgm:pt>
    <dgm:pt modelId="{F75D553F-2598-BF43-A943-0097BEBD5E30}" type="sibTrans" cxnId="{E684DF2D-5C16-C948-B087-172136D717C5}">
      <dgm:prSet/>
      <dgm:spPr/>
      <dgm:t>
        <a:bodyPr/>
        <a:lstStyle/>
        <a:p>
          <a:endParaRPr lang="en-US"/>
        </a:p>
      </dgm:t>
    </dgm:pt>
    <dgm:pt modelId="{761AB4AF-F495-2F48-93A1-1C70567827FD}">
      <dgm:prSet phldrT="[Text]"/>
      <dgm:spPr/>
      <dgm:t>
        <a:bodyPr/>
        <a:lstStyle/>
        <a:p>
          <a:r>
            <a:rPr lang="en-US" dirty="0">
              <a:solidFill>
                <a:schemeClr val="bg1"/>
              </a:solidFill>
            </a:rPr>
            <a:t>20%</a:t>
          </a:r>
        </a:p>
        <a:p>
          <a:r>
            <a:rPr lang="en-US" dirty="0">
              <a:solidFill>
                <a:schemeClr val="bg1"/>
              </a:solidFill>
            </a:rPr>
            <a:t>Familial </a:t>
          </a:r>
        </a:p>
      </dgm:t>
    </dgm:pt>
    <dgm:pt modelId="{FE8469CF-DD3E-3E46-9E97-A9B918386F4F}" type="parTrans" cxnId="{00BB0ABA-9714-8746-8094-7AC0519506A1}">
      <dgm:prSet/>
      <dgm:spPr/>
      <dgm:t>
        <a:bodyPr/>
        <a:lstStyle/>
        <a:p>
          <a:endParaRPr lang="en-US"/>
        </a:p>
      </dgm:t>
    </dgm:pt>
    <dgm:pt modelId="{305CC200-7DAB-594A-AC03-04334A4DA883}" type="sibTrans" cxnId="{00BB0ABA-9714-8746-8094-7AC0519506A1}">
      <dgm:prSet/>
      <dgm:spPr/>
      <dgm:t>
        <a:bodyPr/>
        <a:lstStyle/>
        <a:p>
          <a:endParaRPr lang="en-US"/>
        </a:p>
      </dgm:t>
    </dgm:pt>
    <dgm:pt modelId="{F11D4246-3918-7340-BFD1-95E5214C8E44}">
      <dgm:prSet phldrT="[Text]"/>
      <dgm:spPr/>
      <dgm:t>
        <a:bodyPr/>
        <a:lstStyle/>
        <a:p>
          <a:r>
            <a:rPr lang="en-US" dirty="0">
              <a:solidFill>
                <a:schemeClr val="bg1"/>
              </a:solidFill>
            </a:rPr>
            <a:t>70% </a:t>
          </a:r>
        </a:p>
        <a:p>
          <a:r>
            <a:rPr lang="en-US" dirty="0">
              <a:solidFill>
                <a:schemeClr val="bg1"/>
              </a:solidFill>
            </a:rPr>
            <a:t>Sporadic </a:t>
          </a:r>
        </a:p>
      </dgm:t>
    </dgm:pt>
    <dgm:pt modelId="{1BC4736C-86FE-C742-BC43-6D2A615DB238}" type="parTrans" cxnId="{6D7C05CD-89E2-524A-B3A1-E4E932DDDFC4}">
      <dgm:prSet/>
      <dgm:spPr/>
      <dgm:t>
        <a:bodyPr/>
        <a:lstStyle/>
        <a:p>
          <a:endParaRPr lang="en-US"/>
        </a:p>
      </dgm:t>
    </dgm:pt>
    <dgm:pt modelId="{49F7E67B-42BD-1247-933B-B6ED770E7C57}" type="sibTrans" cxnId="{6D7C05CD-89E2-524A-B3A1-E4E932DDDFC4}">
      <dgm:prSet/>
      <dgm:spPr/>
      <dgm:t>
        <a:bodyPr/>
        <a:lstStyle/>
        <a:p>
          <a:endParaRPr lang="en-US"/>
        </a:p>
      </dgm:t>
    </dgm:pt>
    <dgm:pt modelId="{4D370568-DD64-CE4D-B866-93F5C98A8DA8}" type="pres">
      <dgm:prSet presAssocID="{07AAFBAE-A5BF-5544-8202-09A40D5974F4}" presName="composite" presStyleCnt="0">
        <dgm:presLayoutVars>
          <dgm:chMax val="5"/>
          <dgm:dir/>
          <dgm:resizeHandles val="exact"/>
        </dgm:presLayoutVars>
      </dgm:prSet>
      <dgm:spPr/>
    </dgm:pt>
    <dgm:pt modelId="{D7FD1553-AA62-3B49-8C8C-123F83F5ABD7}" type="pres">
      <dgm:prSet presAssocID="{498D5F66-C0A2-5240-B8E5-8E0A5BCBE477}" presName="circle1" presStyleLbl="lnNode1" presStyleIdx="0" presStyleCnt="3"/>
      <dgm:spPr/>
    </dgm:pt>
    <dgm:pt modelId="{FBAFCA76-61D1-2147-87DB-AFC6A0593F26}" type="pres">
      <dgm:prSet presAssocID="{498D5F66-C0A2-5240-B8E5-8E0A5BCBE477}" presName="text1" presStyleLbl="revTx" presStyleIdx="0" presStyleCnt="3">
        <dgm:presLayoutVars>
          <dgm:bulletEnabled val="1"/>
        </dgm:presLayoutVars>
      </dgm:prSet>
      <dgm:spPr/>
    </dgm:pt>
    <dgm:pt modelId="{D9738A55-17C9-B842-9E9F-176F1B28F534}" type="pres">
      <dgm:prSet presAssocID="{498D5F66-C0A2-5240-B8E5-8E0A5BCBE477}" presName="line1" presStyleLbl="callout" presStyleIdx="0" presStyleCnt="6"/>
      <dgm:spPr/>
    </dgm:pt>
    <dgm:pt modelId="{7428C9FC-413A-DB4B-AA01-0B46763CAA3F}" type="pres">
      <dgm:prSet presAssocID="{498D5F66-C0A2-5240-B8E5-8E0A5BCBE477}" presName="d1" presStyleLbl="callout" presStyleIdx="1" presStyleCnt="6"/>
      <dgm:spPr/>
    </dgm:pt>
    <dgm:pt modelId="{2DDCAA71-AA4B-3F4B-A6C7-2B6D2954DBA9}" type="pres">
      <dgm:prSet presAssocID="{761AB4AF-F495-2F48-93A1-1C70567827FD}" presName="circle2" presStyleLbl="lnNode1" presStyleIdx="1" presStyleCnt="3"/>
      <dgm:spPr/>
    </dgm:pt>
    <dgm:pt modelId="{D089ED25-D8DF-EF43-A292-C739CD885C36}" type="pres">
      <dgm:prSet presAssocID="{761AB4AF-F495-2F48-93A1-1C70567827FD}" presName="text2" presStyleLbl="revTx" presStyleIdx="1" presStyleCnt="3">
        <dgm:presLayoutVars>
          <dgm:bulletEnabled val="1"/>
        </dgm:presLayoutVars>
      </dgm:prSet>
      <dgm:spPr/>
    </dgm:pt>
    <dgm:pt modelId="{277E448E-29D6-A949-9A63-D44684E48694}" type="pres">
      <dgm:prSet presAssocID="{761AB4AF-F495-2F48-93A1-1C70567827FD}" presName="line2" presStyleLbl="callout" presStyleIdx="2" presStyleCnt="6"/>
      <dgm:spPr/>
    </dgm:pt>
    <dgm:pt modelId="{0F8F4581-C40D-D243-9D8D-6DF953E23E3E}" type="pres">
      <dgm:prSet presAssocID="{761AB4AF-F495-2F48-93A1-1C70567827FD}" presName="d2" presStyleLbl="callout" presStyleIdx="3" presStyleCnt="6"/>
      <dgm:spPr/>
    </dgm:pt>
    <dgm:pt modelId="{97C250DD-1269-9A41-A069-405516051C31}" type="pres">
      <dgm:prSet presAssocID="{F11D4246-3918-7340-BFD1-95E5214C8E44}" presName="circle3" presStyleLbl="lnNode1" presStyleIdx="2" presStyleCnt="3"/>
      <dgm:spPr/>
    </dgm:pt>
    <dgm:pt modelId="{69F51F8F-235F-8E41-9356-13E0D3924E39}" type="pres">
      <dgm:prSet presAssocID="{F11D4246-3918-7340-BFD1-95E5214C8E44}" presName="text3" presStyleLbl="revTx" presStyleIdx="2" presStyleCnt="3">
        <dgm:presLayoutVars>
          <dgm:bulletEnabled val="1"/>
        </dgm:presLayoutVars>
      </dgm:prSet>
      <dgm:spPr/>
    </dgm:pt>
    <dgm:pt modelId="{0B16F40C-CDDA-A74A-BC84-865FFE727AD1}" type="pres">
      <dgm:prSet presAssocID="{F11D4246-3918-7340-BFD1-95E5214C8E44}" presName="line3" presStyleLbl="callout" presStyleIdx="4" presStyleCnt="6"/>
      <dgm:spPr/>
    </dgm:pt>
    <dgm:pt modelId="{2BB3E06C-4871-9E4E-BF51-15B98FE5F978}" type="pres">
      <dgm:prSet presAssocID="{F11D4246-3918-7340-BFD1-95E5214C8E44}" presName="d3" presStyleLbl="callout" presStyleIdx="5" presStyleCnt="6"/>
      <dgm:spPr/>
    </dgm:pt>
  </dgm:ptLst>
  <dgm:cxnLst>
    <dgm:cxn modelId="{81222515-0CB4-CB4B-8F81-1EFE447AAA80}" type="presOf" srcId="{498D5F66-C0A2-5240-B8E5-8E0A5BCBE477}" destId="{FBAFCA76-61D1-2147-87DB-AFC6A0593F26}" srcOrd="0" destOrd="0" presId="urn:microsoft.com/office/officeart/2005/8/layout/target1"/>
    <dgm:cxn modelId="{81F36719-792F-334F-9AB1-5D2F748743AF}" type="presOf" srcId="{07AAFBAE-A5BF-5544-8202-09A40D5974F4}" destId="{4D370568-DD64-CE4D-B866-93F5C98A8DA8}" srcOrd="0" destOrd="0" presId="urn:microsoft.com/office/officeart/2005/8/layout/target1"/>
    <dgm:cxn modelId="{E684DF2D-5C16-C948-B087-172136D717C5}" srcId="{07AAFBAE-A5BF-5544-8202-09A40D5974F4}" destId="{498D5F66-C0A2-5240-B8E5-8E0A5BCBE477}" srcOrd="0" destOrd="0" parTransId="{55D5B7B0-E334-3B45-A7A5-960DA448DE15}" sibTransId="{F75D553F-2598-BF43-A943-0097BEBD5E30}"/>
    <dgm:cxn modelId="{C604EF65-4DA7-4C4B-94F1-320735F729C0}" type="presOf" srcId="{761AB4AF-F495-2F48-93A1-1C70567827FD}" destId="{D089ED25-D8DF-EF43-A292-C739CD885C36}" srcOrd="0" destOrd="0" presId="urn:microsoft.com/office/officeart/2005/8/layout/target1"/>
    <dgm:cxn modelId="{5D09756C-669C-C840-9A0B-5B06B79F9374}" type="presOf" srcId="{F11D4246-3918-7340-BFD1-95E5214C8E44}" destId="{69F51F8F-235F-8E41-9356-13E0D3924E39}" srcOrd="0" destOrd="0" presId="urn:microsoft.com/office/officeart/2005/8/layout/target1"/>
    <dgm:cxn modelId="{00BB0ABA-9714-8746-8094-7AC0519506A1}" srcId="{07AAFBAE-A5BF-5544-8202-09A40D5974F4}" destId="{761AB4AF-F495-2F48-93A1-1C70567827FD}" srcOrd="1" destOrd="0" parTransId="{FE8469CF-DD3E-3E46-9E97-A9B918386F4F}" sibTransId="{305CC200-7DAB-594A-AC03-04334A4DA883}"/>
    <dgm:cxn modelId="{6D7C05CD-89E2-524A-B3A1-E4E932DDDFC4}" srcId="{07AAFBAE-A5BF-5544-8202-09A40D5974F4}" destId="{F11D4246-3918-7340-BFD1-95E5214C8E44}" srcOrd="2" destOrd="0" parTransId="{1BC4736C-86FE-C742-BC43-6D2A615DB238}" sibTransId="{49F7E67B-42BD-1247-933B-B6ED770E7C57}"/>
    <dgm:cxn modelId="{9D48CA12-96D2-FC41-A52A-855C59B18E35}" type="presParOf" srcId="{4D370568-DD64-CE4D-B866-93F5C98A8DA8}" destId="{D7FD1553-AA62-3B49-8C8C-123F83F5ABD7}" srcOrd="0" destOrd="0" presId="urn:microsoft.com/office/officeart/2005/8/layout/target1"/>
    <dgm:cxn modelId="{3498AA39-6D4A-B94E-BA64-D919EB66B592}" type="presParOf" srcId="{4D370568-DD64-CE4D-B866-93F5C98A8DA8}" destId="{FBAFCA76-61D1-2147-87DB-AFC6A0593F26}" srcOrd="1" destOrd="0" presId="urn:microsoft.com/office/officeart/2005/8/layout/target1"/>
    <dgm:cxn modelId="{ADD66ED5-53CC-5245-86FA-8E1FB9A699C5}" type="presParOf" srcId="{4D370568-DD64-CE4D-B866-93F5C98A8DA8}" destId="{D9738A55-17C9-B842-9E9F-176F1B28F534}" srcOrd="2" destOrd="0" presId="urn:microsoft.com/office/officeart/2005/8/layout/target1"/>
    <dgm:cxn modelId="{1F522F37-1A8D-3841-BBF5-E0434243118B}" type="presParOf" srcId="{4D370568-DD64-CE4D-B866-93F5C98A8DA8}" destId="{7428C9FC-413A-DB4B-AA01-0B46763CAA3F}" srcOrd="3" destOrd="0" presId="urn:microsoft.com/office/officeart/2005/8/layout/target1"/>
    <dgm:cxn modelId="{46182DFE-C481-4C4D-BDCE-76D602F31617}" type="presParOf" srcId="{4D370568-DD64-CE4D-B866-93F5C98A8DA8}" destId="{2DDCAA71-AA4B-3F4B-A6C7-2B6D2954DBA9}" srcOrd="4" destOrd="0" presId="urn:microsoft.com/office/officeart/2005/8/layout/target1"/>
    <dgm:cxn modelId="{BAD30A2E-CF7F-6C40-A16F-BFF679D3173A}" type="presParOf" srcId="{4D370568-DD64-CE4D-B866-93F5C98A8DA8}" destId="{D089ED25-D8DF-EF43-A292-C739CD885C36}" srcOrd="5" destOrd="0" presId="urn:microsoft.com/office/officeart/2005/8/layout/target1"/>
    <dgm:cxn modelId="{4858FE4C-3ECE-E244-B6D0-F5D0B4C35F5B}" type="presParOf" srcId="{4D370568-DD64-CE4D-B866-93F5C98A8DA8}" destId="{277E448E-29D6-A949-9A63-D44684E48694}" srcOrd="6" destOrd="0" presId="urn:microsoft.com/office/officeart/2005/8/layout/target1"/>
    <dgm:cxn modelId="{0E98F610-EB1D-7640-BA20-3607DE2BB237}" type="presParOf" srcId="{4D370568-DD64-CE4D-B866-93F5C98A8DA8}" destId="{0F8F4581-C40D-D243-9D8D-6DF953E23E3E}" srcOrd="7" destOrd="0" presId="urn:microsoft.com/office/officeart/2005/8/layout/target1"/>
    <dgm:cxn modelId="{0384E4BD-DCAD-554B-832D-4EF7D822E88C}" type="presParOf" srcId="{4D370568-DD64-CE4D-B866-93F5C98A8DA8}" destId="{97C250DD-1269-9A41-A069-405516051C31}" srcOrd="8" destOrd="0" presId="urn:microsoft.com/office/officeart/2005/8/layout/target1"/>
    <dgm:cxn modelId="{9BA326FE-6BE5-9549-A090-EB6A39A030BC}" type="presParOf" srcId="{4D370568-DD64-CE4D-B866-93F5C98A8DA8}" destId="{69F51F8F-235F-8E41-9356-13E0D3924E39}" srcOrd="9" destOrd="0" presId="urn:microsoft.com/office/officeart/2005/8/layout/target1"/>
    <dgm:cxn modelId="{59396D55-0292-0447-A348-6BAA552ACAE1}" type="presParOf" srcId="{4D370568-DD64-CE4D-B866-93F5C98A8DA8}" destId="{0B16F40C-CDDA-A74A-BC84-865FFE727AD1}" srcOrd="10" destOrd="0" presId="urn:microsoft.com/office/officeart/2005/8/layout/target1"/>
    <dgm:cxn modelId="{68E439BC-DC2D-0640-B9DE-8A1126AE88BD}" type="presParOf" srcId="{4D370568-DD64-CE4D-B866-93F5C98A8DA8}" destId="{2BB3E06C-4871-9E4E-BF51-15B98FE5F978}"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90098F-7F26-4905-98F4-BFA26F7BAF05}" type="doc">
      <dgm:prSet loTypeId="urn:microsoft.com/office/officeart/2005/8/layout/radial5" loCatId="cycle" qsTypeId="urn:microsoft.com/office/officeart/2005/8/quickstyle/simple1" qsCatId="simple" csTypeId="urn:microsoft.com/office/officeart/2005/8/colors/accent1_3" csCatId="accent1" phldr="1"/>
      <dgm:spPr/>
      <dgm:t>
        <a:bodyPr/>
        <a:lstStyle/>
        <a:p>
          <a:endParaRPr lang="en-US"/>
        </a:p>
      </dgm:t>
    </dgm:pt>
    <dgm:pt modelId="{9CD8F1F8-AAD3-4033-8CEC-11F02D81AD2C}">
      <dgm:prSet phldrT="[Text]"/>
      <dgm:spPr>
        <a:solidFill>
          <a:srgbClr val="231242"/>
        </a:solidFill>
      </dgm:spPr>
      <dgm:t>
        <a:bodyPr/>
        <a:lstStyle/>
        <a:p>
          <a:r>
            <a:rPr lang="en-US" dirty="0"/>
            <a:t>Robotic Training</a:t>
          </a:r>
        </a:p>
      </dgm:t>
    </dgm:pt>
    <dgm:pt modelId="{EF95E8C4-1130-4F61-B174-0095F04E42F9}" type="parTrans" cxnId="{FDE504D1-FFBF-406F-8A8D-CD491B303602}">
      <dgm:prSet/>
      <dgm:spPr/>
      <dgm:t>
        <a:bodyPr/>
        <a:lstStyle/>
        <a:p>
          <a:endParaRPr lang="en-US"/>
        </a:p>
      </dgm:t>
    </dgm:pt>
    <dgm:pt modelId="{348C935D-60F0-4CCB-898D-FA43A90E484E}" type="sibTrans" cxnId="{FDE504D1-FFBF-406F-8A8D-CD491B303602}">
      <dgm:prSet/>
      <dgm:spPr/>
      <dgm:t>
        <a:bodyPr/>
        <a:lstStyle/>
        <a:p>
          <a:endParaRPr lang="en-US"/>
        </a:p>
      </dgm:t>
    </dgm:pt>
    <dgm:pt modelId="{80C40F86-2623-47FF-A8B0-F9AE5FD6BBE7}">
      <dgm:prSet phldrT="[Text]"/>
      <dgm:spPr/>
      <dgm:t>
        <a:bodyPr/>
        <a:lstStyle/>
        <a:p>
          <a:r>
            <a:rPr lang="en-US" dirty="0"/>
            <a:t>Mastery          of the Console </a:t>
          </a:r>
        </a:p>
      </dgm:t>
    </dgm:pt>
    <dgm:pt modelId="{F5E93493-CDEF-4C1E-BB20-727BDF5E579E}" type="parTrans" cxnId="{81034063-31FC-4F4E-A4A8-CD1FF44864AA}">
      <dgm:prSet/>
      <dgm:spPr/>
      <dgm:t>
        <a:bodyPr/>
        <a:lstStyle/>
        <a:p>
          <a:endParaRPr lang="en-US"/>
        </a:p>
      </dgm:t>
    </dgm:pt>
    <dgm:pt modelId="{F9C4CEA1-50EC-4DE2-93BC-9D36A1E843D8}" type="sibTrans" cxnId="{81034063-31FC-4F4E-A4A8-CD1FF44864AA}">
      <dgm:prSet/>
      <dgm:spPr/>
      <dgm:t>
        <a:bodyPr/>
        <a:lstStyle/>
        <a:p>
          <a:endParaRPr lang="en-US"/>
        </a:p>
      </dgm:t>
    </dgm:pt>
    <dgm:pt modelId="{CB417682-C0A1-47B2-9936-33CD6409E956}">
      <dgm:prSet phldrT="[Text]"/>
      <dgm:spPr>
        <a:solidFill>
          <a:srgbClr val="760000"/>
        </a:solidFill>
      </dgm:spPr>
      <dgm:t>
        <a:bodyPr/>
        <a:lstStyle/>
        <a:p>
          <a:r>
            <a:rPr lang="en-US" dirty="0"/>
            <a:t>Mastery of Loss of Haptic Feedback</a:t>
          </a:r>
        </a:p>
      </dgm:t>
    </dgm:pt>
    <dgm:pt modelId="{8D139F43-5AA1-447B-9334-3141993F88AA}" type="parTrans" cxnId="{180A6B6E-1029-43F5-AA51-E62CE366ED39}">
      <dgm:prSet/>
      <dgm:spPr/>
      <dgm:t>
        <a:bodyPr/>
        <a:lstStyle/>
        <a:p>
          <a:endParaRPr lang="en-US"/>
        </a:p>
      </dgm:t>
    </dgm:pt>
    <dgm:pt modelId="{BD395880-C9D4-4669-BB15-2601BF335821}" type="sibTrans" cxnId="{180A6B6E-1029-43F5-AA51-E62CE366ED39}">
      <dgm:prSet/>
      <dgm:spPr/>
      <dgm:t>
        <a:bodyPr/>
        <a:lstStyle/>
        <a:p>
          <a:endParaRPr lang="en-US"/>
        </a:p>
      </dgm:t>
    </dgm:pt>
    <dgm:pt modelId="{768C0BA8-4C84-45A8-9848-098601A7F3C9}">
      <dgm:prSet phldrT="[Text]"/>
      <dgm:spPr>
        <a:solidFill>
          <a:schemeClr val="accent2">
            <a:lumMod val="75000"/>
          </a:schemeClr>
        </a:solidFill>
      </dgm:spPr>
      <dgm:t>
        <a:bodyPr/>
        <a:lstStyle/>
        <a:p>
          <a:r>
            <a:rPr lang="en-US" dirty="0"/>
            <a:t>Mastery        of the Procedures</a:t>
          </a:r>
        </a:p>
      </dgm:t>
    </dgm:pt>
    <dgm:pt modelId="{B5A4E404-8B74-41D4-88F0-8F3C54844283}" type="parTrans" cxnId="{F3E70F34-EB8A-4B92-A593-0A91A96C71F0}">
      <dgm:prSet/>
      <dgm:spPr/>
      <dgm:t>
        <a:bodyPr/>
        <a:lstStyle/>
        <a:p>
          <a:endParaRPr lang="en-US"/>
        </a:p>
      </dgm:t>
    </dgm:pt>
    <dgm:pt modelId="{E23C23F1-2CDF-4FA9-A396-B2CE781F607F}" type="sibTrans" cxnId="{F3E70F34-EB8A-4B92-A593-0A91A96C71F0}">
      <dgm:prSet/>
      <dgm:spPr/>
      <dgm:t>
        <a:bodyPr/>
        <a:lstStyle/>
        <a:p>
          <a:endParaRPr lang="en-US"/>
        </a:p>
      </dgm:t>
    </dgm:pt>
    <dgm:pt modelId="{57D9A4BF-A51A-416F-AF76-FBB74F4CD92E}">
      <dgm:prSet phldrT="[Text]"/>
      <dgm:spPr>
        <a:solidFill>
          <a:srgbClr val="CD9900"/>
        </a:solidFill>
      </dgm:spPr>
      <dgm:t>
        <a:bodyPr/>
        <a:lstStyle/>
        <a:p>
          <a:r>
            <a:rPr lang="en-US" dirty="0"/>
            <a:t>Mastery of Psychomotor Performance  </a:t>
          </a:r>
        </a:p>
      </dgm:t>
    </dgm:pt>
    <dgm:pt modelId="{E04BACFA-E18F-450E-A845-7B2C01A6F670}" type="parTrans" cxnId="{2F68EB3D-D236-473C-A958-F8AD2E4DAAFC}">
      <dgm:prSet/>
      <dgm:spPr/>
      <dgm:t>
        <a:bodyPr/>
        <a:lstStyle/>
        <a:p>
          <a:endParaRPr lang="en-US"/>
        </a:p>
      </dgm:t>
    </dgm:pt>
    <dgm:pt modelId="{762F4ABB-E028-470B-A730-D38DE9F270A7}" type="sibTrans" cxnId="{2F68EB3D-D236-473C-A958-F8AD2E4DAAFC}">
      <dgm:prSet/>
      <dgm:spPr/>
      <dgm:t>
        <a:bodyPr/>
        <a:lstStyle/>
        <a:p>
          <a:endParaRPr lang="en-US"/>
        </a:p>
      </dgm:t>
    </dgm:pt>
    <dgm:pt modelId="{F180947D-9E4D-4452-A6C7-1AB961195ADC}">
      <dgm:prSet phldrT="[Text]"/>
      <dgm:spPr/>
      <dgm:t>
        <a:bodyPr/>
        <a:lstStyle/>
        <a:p>
          <a:r>
            <a:rPr lang="en-US" dirty="0"/>
            <a:t>Decision Making and Judgment </a:t>
          </a:r>
        </a:p>
      </dgm:t>
    </dgm:pt>
    <dgm:pt modelId="{6E383CFF-F692-4AC2-BB7A-3A283B9CCFCD}" type="parTrans" cxnId="{BC25366C-8355-42EC-871D-CA023C44D359}">
      <dgm:prSet/>
      <dgm:spPr/>
      <dgm:t>
        <a:bodyPr/>
        <a:lstStyle/>
        <a:p>
          <a:endParaRPr lang="en-US"/>
        </a:p>
      </dgm:t>
    </dgm:pt>
    <dgm:pt modelId="{3F78F6EE-6F47-43AC-98AA-E26AD486A5A8}" type="sibTrans" cxnId="{BC25366C-8355-42EC-871D-CA023C44D359}">
      <dgm:prSet/>
      <dgm:spPr/>
      <dgm:t>
        <a:bodyPr/>
        <a:lstStyle/>
        <a:p>
          <a:endParaRPr lang="en-US"/>
        </a:p>
      </dgm:t>
    </dgm:pt>
    <dgm:pt modelId="{1F64E75D-C732-435C-BFB2-18578DC6AB6D}" type="pres">
      <dgm:prSet presAssocID="{AD90098F-7F26-4905-98F4-BFA26F7BAF05}" presName="Name0" presStyleCnt="0">
        <dgm:presLayoutVars>
          <dgm:chMax val="1"/>
          <dgm:dir/>
          <dgm:animLvl val="ctr"/>
          <dgm:resizeHandles val="exact"/>
        </dgm:presLayoutVars>
      </dgm:prSet>
      <dgm:spPr/>
    </dgm:pt>
    <dgm:pt modelId="{86BC05DD-5CEE-4B2E-8625-F7FE7936437B}" type="pres">
      <dgm:prSet presAssocID="{9CD8F1F8-AAD3-4033-8CEC-11F02D81AD2C}" presName="centerShape" presStyleLbl="node0" presStyleIdx="0" presStyleCnt="1"/>
      <dgm:spPr/>
    </dgm:pt>
    <dgm:pt modelId="{931BFFB9-2144-42F3-8BD4-8A847476F08F}" type="pres">
      <dgm:prSet presAssocID="{F5E93493-CDEF-4C1E-BB20-727BDF5E579E}" presName="parTrans" presStyleLbl="sibTrans2D1" presStyleIdx="0" presStyleCnt="5"/>
      <dgm:spPr/>
    </dgm:pt>
    <dgm:pt modelId="{F65076B5-FB94-4114-9983-B6C907079C50}" type="pres">
      <dgm:prSet presAssocID="{F5E93493-CDEF-4C1E-BB20-727BDF5E579E}" presName="connectorText" presStyleLbl="sibTrans2D1" presStyleIdx="0" presStyleCnt="5"/>
      <dgm:spPr/>
    </dgm:pt>
    <dgm:pt modelId="{13C3B3E5-8C2A-493F-928B-FC9D4C825826}" type="pres">
      <dgm:prSet presAssocID="{80C40F86-2623-47FF-A8B0-F9AE5FD6BBE7}" presName="node" presStyleLbl="node1" presStyleIdx="0" presStyleCnt="5">
        <dgm:presLayoutVars>
          <dgm:bulletEnabled val="1"/>
        </dgm:presLayoutVars>
      </dgm:prSet>
      <dgm:spPr/>
    </dgm:pt>
    <dgm:pt modelId="{E28CD791-84D4-415A-BE1B-9F61761B506D}" type="pres">
      <dgm:prSet presAssocID="{8D139F43-5AA1-447B-9334-3141993F88AA}" presName="parTrans" presStyleLbl="sibTrans2D1" presStyleIdx="1" presStyleCnt="5"/>
      <dgm:spPr/>
    </dgm:pt>
    <dgm:pt modelId="{997590ED-E34D-423B-87A6-E30BFB2C5720}" type="pres">
      <dgm:prSet presAssocID="{8D139F43-5AA1-447B-9334-3141993F88AA}" presName="connectorText" presStyleLbl="sibTrans2D1" presStyleIdx="1" presStyleCnt="5"/>
      <dgm:spPr/>
    </dgm:pt>
    <dgm:pt modelId="{F542C030-FC93-46BC-A0EF-D31277A4C0A6}" type="pres">
      <dgm:prSet presAssocID="{CB417682-C0A1-47B2-9936-33CD6409E956}" presName="node" presStyleLbl="node1" presStyleIdx="1" presStyleCnt="5">
        <dgm:presLayoutVars>
          <dgm:bulletEnabled val="1"/>
        </dgm:presLayoutVars>
      </dgm:prSet>
      <dgm:spPr/>
    </dgm:pt>
    <dgm:pt modelId="{108DFE2C-3387-4EF3-AC56-1FD5D0D8B6E9}" type="pres">
      <dgm:prSet presAssocID="{B5A4E404-8B74-41D4-88F0-8F3C54844283}" presName="parTrans" presStyleLbl="sibTrans2D1" presStyleIdx="2" presStyleCnt="5"/>
      <dgm:spPr/>
    </dgm:pt>
    <dgm:pt modelId="{78D08D44-F472-4899-BF0E-CF77451B3006}" type="pres">
      <dgm:prSet presAssocID="{B5A4E404-8B74-41D4-88F0-8F3C54844283}" presName="connectorText" presStyleLbl="sibTrans2D1" presStyleIdx="2" presStyleCnt="5"/>
      <dgm:spPr/>
    </dgm:pt>
    <dgm:pt modelId="{9EC7454B-7841-4050-B507-15378BB64936}" type="pres">
      <dgm:prSet presAssocID="{768C0BA8-4C84-45A8-9848-098601A7F3C9}" presName="node" presStyleLbl="node1" presStyleIdx="2" presStyleCnt="5">
        <dgm:presLayoutVars>
          <dgm:bulletEnabled val="1"/>
        </dgm:presLayoutVars>
      </dgm:prSet>
      <dgm:spPr/>
    </dgm:pt>
    <dgm:pt modelId="{3E2562FC-0145-44CF-BB4C-5ED8989406B8}" type="pres">
      <dgm:prSet presAssocID="{E04BACFA-E18F-450E-A845-7B2C01A6F670}" presName="parTrans" presStyleLbl="sibTrans2D1" presStyleIdx="3" presStyleCnt="5"/>
      <dgm:spPr/>
    </dgm:pt>
    <dgm:pt modelId="{2B5CE4C7-8B12-4410-A9C2-5F14A169ED61}" type="pres">
      <dgm:prSet presAssocID="{E04BACFA-E18F-450E-A845-7B2C01A6F670}" presName="connectorText" presStyleLbl="sibTrans2D1" presStyleIdx="3" presStyleCnt="5"/>
      <dgm:spPr/>
    </dgm:pt>
    <dgm:pt modelId="{939BCB9A-B58B-4A7D-91AC-76482CF3376F}" type="pres">
      <dgm:prSet presAssocID="{57D9A4BF-A51A-416F-AF76-FBB74F4CD92E}" presName="node" presStyleLbl="node1" presStyleIdx="3" presStyleCnt="5">
        <dgm:presLayoutVars>
          <dgm:bulletEnabled val="1"/>
        </dgm:presLayoutVars>
      </dgm:prSet>
      <dgm:spPr/>
    </dgm:pt>
    <dgm:pt modelId="{A74E31AB-435E-4E1E-8594-D2348FF73CE8}" type="pres">
      <dgm:prSet presAssocID="{6E383CFF-F692-4AC2-BB7A-3A283B9CCFCD}" presName="parTrans" presStyleLbl="sibTrans2D1" presStyleIdx="4" presStyleCnt="5"/>
      <dgm:spPr/>
    </dgm:pt>
    <dgm:pt modelId="{8C25A0CF-659A-49D2-A248-59D1263DF59C}" type="pres">
      <dgm:prSet presAssocID="{6E383CFF-F692-4AC2-BB7A-3A283B9CCFCD}" presName="connectorText" presStyleLbl="sibTrans2D1" presStyleIdx="4" presStyleCnt="5"/>
      <dgm:spPr/>
    </dgm:pt>
    <dgm:pt modelId="{D944AE30-B74F-4F80-84B3-3E41714331C1}" type="pres">
      <dgm:prSet presAssocID="{F180947D-9E4D-4452-A6C7-1AB961195ADC}" presName="node" presStyleLbl="node1" presStyleIdx="4" presStyleCnt="5">
        <dgm:presLayoutVars>
          <dgm:bulletEnabled val="1"/>
        </dgm:presLayoutVars>
      </dgm:prSet>
      <dgm:spPr/>
    </dgm:pt>
  </dgm:ptLst>
  <dgm:cxnLst>
    <dgm:cxn modelId="{194FC504-7110-F243-93A5-2C42CDE67ABC}" type="presOf" srcId="{57D9A4BF-A51A-416F-AF76-FBB74F4CD92E}" destId="{939BCB9A-B58B-4A7D-91AC-76482CF3376F}" srcOrd="0" destOrd="0" presId="urn:microsoft.com/office/officeart/2005/8/layout/radial5"/>
    <dgm:cxn modelId="{232AF021-6944-9843-A1BA-3C8777F79304}" type="presOf" srcId="{6E383CFF-F692-4AC2-BB7A-3A283B9CCFCD}" destId="{8C25A0CF-659A-49D2-A248-59D1263DF59C}" srcOrd="1" destOrd="0" presId="urn:microsoft.com/office/officeart/2005/8/layout/radial5"/>
    <dgm:cxn modelId="{76A1E628-BD76-2345-8CEE-C9DDF282663D}" type="presOf" srcId="{6E383CFF-F692-4AC2-BB7A-3A283B9CCFCD}" destId="{A74E31AB-435E-4E1E-8594-D2348FF73CE8}" srcOrd="0" destOrd="0" presId="urn:microsoft.com/office/officeart/2005/8/layout/radial5"/>
    <dgm:cxn modelId="{F3E70F34-EB8A-4B92-A593-0A91A96C71F0}" srcId="{9CD8F1F8-AAD3-4033-8CEC-11F02D81AD2C}" destId="{768C0BA8-4C84-45A8-9848-098601A7F3C9}" srcOrd="2" destOrd="0" parTransId="{B5A4E404-8B74-41D4-88F0-8F3C54844283}" sibTransId="{E23C23F1-2CDF-4FA9-A396-B2CE781F607F}"/>
    <dgm:cxn modelId="{6F51473B-5009-2C42-9313-FF2895A94AB4}" type="presOf" srcId="{E04BACFA-E18F-450E-A845-7B2C01A6F670}" destId="{3E2562FC-0145-44CF-BB4C-5ED8989406B8}" srcOrd="0" destOrd="0" presId="urn:microsoft.com/office/officeart/2005/8/layout/radial5"/>
    <dgm:cxn modelId="{2F68EB3D-D236-473C-A958-F8AD2E4DAAFC}" srcId="{9CD8F1F8-AAD3-4033-8CEC-11F02D81AD2C}" destId="{57D9A4BF-A51A-416F-AF76-FBB74F4CD92E}" srcOrd="3" destOrd="0" parTransId="{E04BACFA-E18F-450E-A845-7B2C01A6F670}" sibTransId="{762F4ABB-E028-470B-A730-D38DE9F270A7}"/>
    <dgm:cxn modelId="{B6193950-2654-4049-AC55-C3933798E1C6}" type="presOf" srcId="{F180947D-9E4D-4452-A6C7-1AB961195ADC}" destId="{D944AE30-B74F-4F80-84B3-3E41714331C1}" srcOrd="0" destOrd="0" presId="urn:microsoft.com/office/officeart/2005/8/layout/radial5"/>
    <dgm:cxn modelId="{2D847851-90DC-8548-8484-4D7205D22668}" type="presOf" srcId="{F5E93493-CDEF-4C1E-BB20-727BDF5E579E}" destId="{F65076B5-FB94-4114-9983-B6C907079C50}" srcOrd="1" destOrd="0" presId="urn:microsoft.com/office/officeart/2005/8/layout/radial5"/>
    <dgm:cxn modelId="{81034063-31FC-4F4E-A4A8-CD1FF44864AA}" srcId="{9CD8F1F8-AAD3-4033-8CEC-11F02D81AD2C}" destId="{80C40F86-2623-47FF-A8B0-F9AE5FD6BBE7}" srcOrd="0" destOrd="0" parTransId="{F5E93493-CDEF-4C1E-BB20-727BDF5E579E}" sibTransId="{F9C4CEA1-50EC-4DE2-93BC-9D36A1E843D8}"/>
    <dgm:cxn modelId="{BC25366C-8355-42EC-871D-CA023C44D359}" srcId="{9CD8F1F8-AAD3-4033-8CEC-11F02D81AD2C}" destId="{F180947D-9E4D-4452-A6C7-1AB961195ADC}" srcOrd="4" destOrd="0" parTransId="{6E383CFF-F692-4AC2-BB7A-3A283B9CCFCD}" sibTransId="{3F78F6EE-6F47-43AC-98AA-E26AD486A5A8}"/>
    <dgm:cxn modelId="{180A6B6E-1029-43F5-AA51-E62CE366ED39}" srcId="{9CD8F1F8-AAD3-4033-8CEC-11F02D81AD2C}" destId="{CB417682-C0A1-47B2-9936-33CD6409E956}" srcOrd="1" destOrd="0" parTransId="{8D139F43-5AA1-447B-9334-3141993F88AA}" sibTransId="{BD395880-C9D4-4669-BB15-2601BF335821}"/>
    <dgm:cxn modelId="{5B220075-D64A-EA4A-A4F3-862CBBD35941}" type="presOf" srcId="{768C0BA8-4C84-45A8-9848-098601A7F3C9}" destId="{9EC7454B-7841-4050-B507-15378BB64936}" srcOrd="0" destOrd="0" presId="urn:microsoft.com/office/officeart/2005/8/layout/radial5"/>
    <dgm:cxn modelId="{143A3E82-02C6-BD49-B269-E954C7CA70B1}" type="presOf" srcId="{B5A4E404-8B74-41D4-88F0-8F3C54844283}" destId="{78D08D44-F472-4899-BF0E-CF77451B3006}" srcOrd="1" destOrd="0" presId="urn:microsoft.com/office/officeart/2005/8/layout/radial5"/>
    <dgm:cxn modelId="{727E379C-01F2-CE4E-9CA4-5248AF0B2869}" type="presOf" srcId="{F5E93493-CDEF-4C1E-BB20-727BDF5E579E}" destId="{931BFFB9-2144-42F3-8BD4-8A847476F08F}" srcOrd="0" destOrd="0" presId="urn:microsoft.com/office/officeart/2005/8/layout/radial5"/>
    <dgm:cxn modelId="{5FA777A5-9F84-F940-91FC-B59DAB587CAD}" type="presOf" srcId="{8D139F43-5AA1-447B-9334-3141993F88AA}" destId="{E28CD791-84D4-415A-BE1B-9F61761B506D}" srcOrd="0" destOrd="0" presId="urn:microsoft.com/office/officeart/2005/8/layout/radial5"/>
    <dgm:cxn modelId="{B7323EAE-A959-0D41-8C70-0ED9CCBEC2F4}" type="presOf" srcId="{E04BACFA-E18F-450E-A845-7B2C01A6F670}" destId="{2B5CE4C7-8B12-4410-A9C2-5F14A169ED61}" srcOrd="1" destOrd="0" presId="urn:microsoft.com/office/officeart/2005/8/layout/radial5"/>
    <dgm:cxn modelId="{4BE2F4C1-2921-144E-BE76-7DA8A34BAC17}" type="presOf" srcId="{9CD8F1F8-AAD3-4033-8CEC-11F02D81AD2C}" destId="{86BC05DD-5CEE-4B2E-8625-F7FE7936437B}" srcOrd="0" destOrd="0" presId="urn:microsoft.com/office/officeart/2005/8/layout/radial5"/>
    <dgm:cxn modelId="{E8FCACCD-8EC6-D54A-950B-B0FBF9D87AE6}" type="presOf" srcId="{B5A4E404-8B74-41D4-88F0-8F3C54844283}" destId="{108DFE2C-3387-4EF3-AC56-1FD5D0D8B6E9}" srcOrd="0" destOrd="0" presId="urn:microsoft.com/office/officeart/2005/8/layout/radial5"/>
    <dgm:cxn modelId="{FDE504D1-FFBF-406F-8A8D-CD491B303602}" srcId="{AD90098F-7F26-4905-98F4-BFA26F7BAF05}" destId="{9CD8F1F8-AAD3-4033-8CEC-11F02D81AD2C}" srcOrd="0" destOrd="0" parTransId="{EF95E8C4-1130-4F61-B174-0095F04E42F9}" sibTransId="{348C935D-60F0-4CCB-898D-FA43A90E484E}"/>
    <dgm:cxn modelId="{2A618CD7-4097-5D4C-A8C3-761B04A0BE19}" type="presOf" srcId="{AD90098F-7F26-4905-98F4-BFA26F7BAF05}" destId="{1F64E75D-C732-435C-BFB2-18578DC6AB6D}" srcOrd="0" destOrd="0" presId="urn:microsoft.com/office/officeart/2005/8/layout/radial5"/>
    <dgm:cxn modelId="{9446A6DC-D100-F04F-90DA-6A10266294A9}" type="presOf" srcId="{CB417682-C0A1-47B2-9936-33CD6409E956}" destId="{F542C030-FC93-46BC-A0EF-D31277A4C0A6}" srcOrd="0" destOrd="0" presId="urn:microsoft.com/office/officeart/2005/8/layout/radial5"/>
    <dgm:cxn modelId="{F3D4B8E0-8A2E-5D40-BB94-61A59DFAC9AD}" type="presOf" srcId="{8D139F43-5AA1-447B-9334-3141993F88AA}" destId="{997590ED-E34D-423B-87A6-E30BFB2C5720}" srcOrd="1" destOrd="0" presId="urn:microsoft.com/office/officeart/2005/8/layout/radial5"/>
    <dgm:cxn modelId="{DBE226E8-102B-6541-8072-8AB196C92A5C}" type="presOf" srcId="{80C40F86-2623-47FF-A8B0-F9AE5FD6BBE7}" destId="{13C3B3E5-8C2A-493F-928B-FC9D4C825826}" srcOrd="0" destOrd="0" presId="urn:microsoft.com/office/officeart/2005/8/layout/radial5"/>
    <dgm:cxn modelId="{6EC92687-BE21-FE4F-99DB-4D110DC64F5D}" type="presParOf" srcId="{1F64E75D-C732-435C-BFB2-18578DC6AB6D}" destId="{86BC05DD-5CEE-4B2E-8625-F7FE7936437B}" srcOrd="0" destOrd="0" presId="urn:microsoft.com/office/officeart/2005/8/layout/radial5"/>
    <dgm:cxn modelId="{BC8684D6-559C-514C-BEA1-1A2EB8BEEDBF}" type="presParOf" srcId="{1F64E75D-C732-435C-BFB2-18578DC6AB6D}" destId="{931BFFB9-2144-42F3-8BD4-8A847476F08F}" srcOrd="1" destOrd="0" presId="urn:microsoft.com/office/officeart/2005/8/layout/radial5"/>
    <dgm:cxn modelId="{E4C6B357-4C95-134F-80D5-7FB7952C1AFC}" type="presParOf" srcId="{931BFFB9-2144-42F3-8BD4-8A847476F08F}" destId="{F65076B5-FB94-4114-9983-B6C907079C50}" srcOrd="0" destOrd="0" presId="urn:microsoft.com/office/officeart/2005/8/layout/radial5"/>
    <dgm:cxn modelId="{58DFE5E2-04A8-E34E-BEFD-6DE57480F60C}" type="presParOf" srcId="{1F64E75D-C732-435C-BFB2-18578DC6AB6D}" destId="{13C3B3E5-8C2A-493F-928B-FC9D4C825826}" srcOrd="2" destOrd="0" presId="urn:microsoft.com/office/officeart/2005/8/layout/radial5"/>
    <dgm:cxn modelId="{B830148E-0E30-0D40-8CF3-7888ABF75434}" type="presParOf" srcId="{1F64E75D-C732-435C-BFB2-18578DC6AB6D}" destId="{E28CD791-84D4-415A-BE1B-9F61761B506D}" srcOrd="3" destOrd="0" presId="urn:microsoft.com/office/officeart/2005/8/layout/radial5"/>
    <dgm:cxn modelId="{F68E2DF3-F4C3-264A-808F-AEBD79A6B0C2}" type="presParOf" srcId="{E28CD791-84D4-415A-BE1B-9F61761B506D}" destId="{997590ED-E34D-423B-87A6-E30BFB2C5720}" srcOrd="0" destOrd="0" presId="urn:microsoft.com/office/officeart/2005/8/layout/radial5"/>
    <dgm:cxn modelId="{9B2A47CF-52BB-B84F-838E-B95CA9F49409}" type="presParOf" srcId="{1F64E75D-C732-435C-BFB2-18578DC6AB6D}" destId="{F542C030-FC93-46BC-A0EF-D31277A4C0A6}" srcOrd="4" destOrd="0" presId="urn:microsoft.com/office/officeart/2005/8/layout/radial5"/>
    <dgm:cxn modelId="{D8F9F6B8-FD12-254D-A145-B39FCB05D87C}" type="presParOf" srcId="{1F64E75D-C732-435C-BFB2-18578DC6AB6D}" destId="{108DFE2C-3387-4EF3-AC56-1FD5D0D8B6E9}" srcOrd="5" destOrd="0" presId="urn:microsoft.com/office/officeart/2005/8/layout/radial5"/>
    <dgm:cxn modelId="{A4F8EB77-656D-F046-8A08-733107DC2DD9}" type="presParOf" srcId="{108DFE2C-3387-4EF3-AC56-1FD5D0D8B6E9}" destId="{78D08D44-F472-4899-BF0E-CF77451B3006}" srcOrd="0" destOrd="0" presId="urn:microsoft.com/office/officeart/2005/8/layout/radial5"/>
    <dgm:cxn modelId="{E5454518-5978-AA4E-9D01-C354AC5A69C6}" type="presParOf" srcId="{1F64E75D-C732-435C-BFB2-18578DC6AB6D}" destId="{9EC7454B-7841-4050-B507-15378BB64936}" srcOrd="6" destOrd="0" presId="urn:microsoft.com/office/officeart/2005/8/layout/radial5"/>
    <dgm:cxn modelId="{36585AD4-C8CD-294B-B8EE-AD11B9FD8EDB}" type="presParOf" srcId="{1F64E75D-C732-435C-BFB2-18578DC6AB6D}" destId="{3E2562FC-0145-44CF-BB4C-5ED8989406B8}" srcOrd="7" destOrd="0" presId="urn:microsoft.com/office/officeart/2005/8/layout/radial5"/>
    <dgm:cxn modelId="{D61B8D48-F01F-9D4D-BEE5-B583DCEA8C2A}" type="presParOf" srcId="{3E2562FC-0145-44CF-BB4C-5ED8989406B8}" destId="{2B5CE4C7-8B12-4410-A9C2-5F14A169ED61}" srcOrd="0" destOrd="0" presId="urn:microsoft.com/office/officeart/2005/8/layout/radial5"/>
    <dgm:cxn modelId="{73B111D3-D6D4-A94C-B3DD-1EC4758914D1}" type="presParOf" srcId="{1F64E75D-C732-435C-BFB2-18578DC6AB6D}" destId="{939BCB9A-B58B-4A7D-91AC-76482CF3376F}" srcOrd="8" destOrd="0" presId="urn:microsoft.com/office/officeart/2005/8/layout/radial5"/>
    <dgm:cxn modelId="{BD85BEC5-ABD1-3A41-8571-EABB909DBD5D}" type="presParOf" srcId="{1F64E75D-C732-435C-BFB2-18578DC6AB6D}" destId="{A74E31AB-435E-4E1E-8594-D2348FF73CE8}" srcOrd="9" destOrd="0" presId="urn:microsoft.com/office/officeart/2005/8/layout/radial5"/>
    <dgm:cxn modelId="{6F882217-EE78-CD42-8381-800C142586EA}" type="presParOf" srcId="{A74E31AB-435E-4E1E-8594-D2348FF73CE8}" destId="{8C25A0CF-659A-49D2-A248-59D1263DF59C}" srcOrd="0" destOrd="0" presId="urn:microsoft.com/office/officeart/2005/8/layout/radial5"/>
    <dgm:cxn modelId="{C4211E59-1110-9D46-9959-997200F6456C}" type="presParOf" srcId="{1F64E75D-C732-435C-BFB2-18578DC6AB6D}" destId="{D944AE30-B74F-4F80-84B3-3E41714331C1}"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818110-5B6B-814A-9517-5C191CC52B14}"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14B9552D-9E20-9D40-AA91-F0D241FDE2A3}">
      <dgm:prSet phldrT="[Text]"/>
      <dgm:spPr>
        <a:solidFill>
          <a:srgbClr val="002060"/>
        </a:solidFill>
        <a:ln>
          <a:solidFill>
            <a:srgbClr val="002060"/>
          </a:solidFill>
        </a:ln>
      </dgm:spPr>
      <dgm:t>
        <a:bodyPr/>
        <a:lstStyle/>
        <a:p>
          <a:r>
            <a:rPr lang="en-US" dirty="0"/>
            <a:t>Resident</a:t>
          </a:r>
        </a:p>
      </dgm:t>
    </dgm:pt>
    <dgm:pt modelId="{6BB0577F-4F1A-8140-B14D-6EF32902C098}" type="parTrans" cxnId="{ABF1C500-C4BA-7E45-B503-3B0E12FA2FD2}">
      <dgm:prSet/>
      <dgm:spPr/>
      <dgm:t>
        <a:bodyPr/>
        <a:lstStyle/>
        <a:p>
          <a:endParaRPr lang="en-US"/>
        </a:p>
      </dgm:t>
    </dgm:pt>
    <dgm:pt modelId="{16DDFB57-1047-7C4D-9E63-3FAD8BF7FD87}" type="sibTrans" cxnId="{ABF1C500-C4BA-7E45-B503-3B0E12FA2FD2}">
      <dgm:prSet/>
      <dgm:spPr/>
      <dgm:t>
        <a:bodyPr/>
        <a:lstStyle/>
        <a:p>
          <a:endParaRPr lang="en-US"/>
        </a:p>
      </dgm:t>
    </dgm:pt>
    <dgm:pt modelId="{BC1541DF-67FE-B34A-AE3B-6B95FBF6EDDB}">
      <dgm:prSet phldrT="[Text]"/>
      <dgm:spPr/>
      <dgm:t>
        <a:bodyPr/>
        <a:lstStyle/>
        <a:p>
          <a:r>
            <a:rPr lang="en-US" dirty="0"/>
            <a:t>Intern</a:t>
          </a:r>
        </a:p>
      </dgm:t>
    </dgm:pt>
    <dgm:pt modelId="{264886E6-52A5-E343-BADD-8D97784234EE}" type="parTrans" cxnId="{9917F197-FF4F-0542-AD26-DA4295D3B0AD}">
      <dgm:prSet/>
      <dgm:spPr/>
      <dgm:t>
        <a:bodyPr/>
        <a:lstStyle/>
        <a:p>
          <a:endParaRPr lang="en-US"/>
        </a:p>
      </dgm:t>
    </dgm:pt>
    <dgm:pt modelId="{E83438BA-7CA3-D242-AF35-D0C37B1BF046}" type="sibTrans" cxnId="{9917F197-FF4F-0542-AD26-DA4295D3B0AD}">
      <dgm:prSet/>
      <dgm:spPr/>
      <dgm:t>
        <a:bodyPr/>
        <a:lstStyle/>
        <a:p>
          <a:endParaRPr lang="en-US"/>
        </a:p>
      </dgm:t>
    </dgm:pt>
    <dgm:pt modelId="{4104880E-C9F4-4647-84B7-634DA14D4B4D}">
      <dgm:prSet phldrT="[Text]"/>
      <dgm:spPr/>
      <dgm:t>
        <a:bodyPr/>
        <a:lstStyle/>
        <a:p>
          <a:r>
            <a:rPr lang="en-US" dirty="0"/>
            <a:t>Junior </a:t>
          </a:r>
        </a:p>
      </dgm:t>
    </dgm:pt>
    <dgm:pt modelId="{2796EAAE-7083-CA42-9FAD-E0D577A63000}" type="parTrans" cxnId="{0B4A93B4-C026-AA44-B63A-E43A13CA7564}">
      <dgm:prSet/>
      <dgm:spPr/>
      <dgm:t>
        <a:bodyPr/>
        <a:lstStyle/>
        <a:p>
          <a:endParaRPr lang="en-US"/>
        </a:p>
      </dgm:t>
    </dgm:pt>
    <dgm:pt modelId="{521D9D21-2A48-E841-BDE3-215AEAD68187}" type="sibTrans" cxnId="{0B4A93B4-C026-AA44-B63A-E43A13CA7564}">
      <dgm:prSet/>
      <dgm:spPr/>
      <dgm:t>
        <a:bodyPr/>
        <a:lstStyle/>
        <a:p>
          <a:endParaRPr lang="en-US"/>
        </a:p>
      </dgm:t>
    </dgm:pt>
    <dgm:pt modelId="{7275AEF6-3C61-8148-B516-99DB22726F96}">
      <dgm:prSet phldrT="[Text]"/>
      <dgm:spPr>
        <a:solidFill>
          <a:srgbClr val="002060"/>
        </a:solidFill>
        <a:ln>
          <a:solidFill>
            <a:srgbClr val="002060"/>
          </a:solidFill>
        </a:ln>
      </dgm:spPr>
      <dgm:t>
        <a:bodyPr/>
        <a:lstStyle/>
        <a:p>
          <a:r>
            <a:rPr lang="en-US" dirty="0"/>
            <a:t>Fellow</a:t>
          </a:r>
        </a:p>
      </dgm:t>
    </dgm:pt>
    <dgm:pt modelId="{4F22BC59-9D8D-7549-9118-C3651D5A096F}" type="parTrans" cxnId="{4BF162E6-A824-5541-8A94-C617B9C6F7BE}">
      <dgm:prSet/>
      <dgm:spPr/>
      <dgm:t>
        <a:bodyPr/>
        <a:lstStyle/>
        <a:p>
          <a:endParaRPr lang="en-US"/>
        </a:p>
      </dgm:t>
    </dgm:pt>
    <dgm:pt modelId="{4E613EE6-C616-4940-953C-06CA37DF4130}" type="sibTrans" cxnId="{4BF162E6-A824-5541-8A94-C617B9C6F7BE}">
      <dgm:prSet/>
      <dgm:spPr/>
      <dgm:t>
        <a:bodyPr/>
        <a:lstStyle/>
        <a:p>
          <a:endParaRPr lang="en-US"/>
        </a:p>
      </dgm:t>
    </dgm:pt>
    <dgm:pt modelId="{064F3446-D443-0948-A750-9B5924EE1E90}">
      <dgm:prSet phldrT="[Text]"/>
      <dgm:spPr/>
      <dgm:t>
        <a:bodyPr/>
        <a:lstStyle/>
        <a:p>
          <a:r>
            <a:rPr lang="en-US" dirty="0"/>
            <a:t>SSO/HPB</a:t>
          </a:r>
        </a:p>
      </dgm:t>
    </dgm:pt>
    <dgm:pt modelId="{30CD3ACB-33AD-0B47-BD3F-CB4462A4806C}" type="parTrans" cxnId="{C7609B51-C05C-A24E-A062-26DBC57BA5ED}">
      <dgm:prSet/>
      <dgm:spPr/>
      <dgm:t>
        <a:bodyPr/>
        <a:lstStyle/>
        <a:p>
          <a:endParaRPr lang="en-US"/>
        </a:p>
      </dgm:t>
    </dgm:pt>
    <dgm:pt modelId="{E2A45780-55FB-BE4D-923C-1799F9E86B63}" type="sibTrans" cxnId="{C7609B51-C05C-A24E-A062-26DBC57BA5ED}">
      <dgm:prSet/>
      <dgm:spPr/>
      <dgm:t>
        <a:bodyPr/>
        <a:lstStyle/>
        <a:p>
          <a:endParaRPr lang="en-US"/>
        </a:p>
      </dgm:t>
    </dgm:pt>
    <dgm:pt modelId="{E8EEC9DC-B4D1-4848-AE9E-427AF5C247D7}">
      <dgm:prSet phldrT="[Text]"/>
      <dgm:spPr>
        <a:solidFill>
          <a:srgbClr val="FF0000"/>
        </a:solidFill>
        <a:ln>
          <a:solidFill>
            <a:srgbClr val="FF0000"/>
          </a:solidFill>
        </a:ln>
      </dgm:spPr>
      <dgm:t>
        <a:bodyPr/>
        <a:lstStyle/>
        <a:p>
          <a:r>
            <a:rPr lang="en-US" dirty="0"/>
            <a:t>Attending</a:t>
          </a:r>
        </a:p>
      </dgm:t>
    </dgm:pt>
    <dgm:pt modelId="{25D6D29A-143A-6D4C-9FF0-3B9ECD2D8EAC}" type="parTrans" cxnId="{1A206CE0-316A-3B4C-A257-15A8614930C2}">
      <dgm:prSet/>
      <dgm:spPr/>
      <dgm:t>
        <a:bodyPr/>
        <a:lstStyle/>
        <a:p>
          <a:endParaRPr lang="en-US"/>
        </a:p>
      </dgm:t>
    </dgm:pt>
    <dgm:pt modelId="{6F2085F2-388E-294C-9F4E-D50A107FB9EF}" type="sibTrans" cxnId="{1A206CE0-316A-3B4C-A257-15A8614930C2}">
      <dgm:prSet/>
      <dgm:spPr/>
      <dgm:t>
        <a:bodyPr/>
        <a:lstStyle/>
        <a:p>
          <a:endParaRPr lang="en-US"/>
        </a:p>
      </dgm:t>
    </dgm:pt>
    <dgm:pt modelId="{0CE2DE6D-03B0-4B44-B9F6-9261A5F14DAB}">
      <dgm:prSet phldrT="[Text]"/>
      <dgm:spPr/>
      <dgm:t>
        <a:bodyPr/>
        <a:lstStyle/>
        <a:p>
          <a:r>
            <a:rPr lang="en-US" dirty="0"/>
            <a:t>Lab</a:t>
          </a:r>
        </a:p>
      </dgm:t>
    </dgm:pt>
    <dgm:pt modelId="{DF035B80-A2A1-7846-935B-016229D721F5}" type="parTrans" cxnId="{4A7C0D3B-D2B6-A142-AD79-5D85B106ED0F}">
      <dgm:prSet/>
      <dgm:spPr/>
      <dgm:t>
        <a:bodyPr/>
        <a:lstStyle/>
        <a:p>
          <a:endParaRPr lang="en-US"/>
        </a:p>
      </dgm:t>
    </dgm:pt>
    <dgm:pt modelId="{1039A960-24C7-4B49-BDA2-472632474418}" type="sibTrans" cxnId="{4A7C0D3B-D2B6-A142-AD79-5D85B106ED0F}">
      <dgm:prSet/>
      <dgm:spPr/>
      <dgm:t>
        <a:bodyPr/>
        <a:lstStyle/>
        <a:p>
          <a:endParaRPr lang="en-US"/>
        </a:p>
      </dgm:t>
    </dgm:pt>
    <dgm:pt modelId="{A6C411DD-5264-C340-B696-509E814F358A}">
      <dgm:prSet phldrT="[Text]"/>
      <dgm:spPr/>
      <dgm:t>
        <a:bodyPr/>
        <a:lstStyle/>
        <a:p>
          <a:r>
            <a:rPr lang="en-US" dirty="0"/>
            <a:t>Senior</a:t>
          </a:r>
        </a:p>
      </dgm:t>
    </dgm:pt>
    <dgm:pt modelId="{0D1398E9-6691-C94D-AA74-6D1455711A7F}" type="parTrans" cxnId="{E7A8A2D2-26BA-3949-BBD6-958A0EFEC63C}">
      <dgm:prSet/>
      <dgm:spPr/>
      <dgm:t>
        <a:bodyPr/>
        <a:lstStyle/>
        <a:p>
          <a:endParaRPr lang="en-US"/>
        </a:p>
      </dgm:t>
    </dgm:pt>
    <dgm:pt modelId="{6C1F429E-B1CA-374B-AFD7-31C080F6C0D8}" type="sibTrans" cxnId="{E7A8A2D2-26BA-3949-BBD6-958A0EFEC63C}">
      <dgm:prSet/>
      <dgm:spPr/>
      <dgm:t>
        <a:bodyPr/>
        <a:lstStyle/>
        <a:p>
          <a:endParaRPr lang="en-US"/>
        </a:p>
      </dgm:t>
    </dgm:pt>
    <dgm:pt modelId="{1F47EF80-EDD1-D344-8C85-8C84B17929F3}">
      <dgm:prSet phldrT="[Text]"/>
      <dgm:spPr/>
      <dgm:t>
        <a:bodyPr/>
        <a:lstStyle/>
        <a:p>
          <a:r>
            <a:rPr lang="en-US" dirty="0"/>
            <a:t>Local</a:t>
          </a:r>
        </a:p>
      </dgm:t>
    </dgm:pt>
    <dgm:pt modelId="{4CAA9B58-63A0-DD44-873C-BE6A0DACED8F}" type="parTrans" cxnId="{732A5D76-6A6A-7044-A886-41C80E6788B2}">
      <dgm:prSet/>
      <dgm:spPr/>
      <dgm:t>
        <a:bodyPr/>
        <a:lstStyle/>
        <a:p>
          <a:endParaRPr lang="en-US"/>
        </a:p>
      </dgm:t>
    </dgm:pt>
    <dgm:pt modelId="{A0F06DB7-11BB-FB41-A169-08DC02C34EBB}" type="sibTrans" cxnId="{732A5D76-6A6A-7044-A886-41C80E6788B2}">
      <dgm:prSet/>
      <dgm:spPr/>
      <dgm:t>
        <a:bodyPr/>
        <a:lstStyle/>
        <a:p>
          <a:endParaRPr lang="en-US"/>
        </a:p>
      </dgm:t>
    </dgm:pt>
    <dgm:pt modelId="{D32AFD73-D148-EB43-A6CD-107010A0ED3F}">
      <dgm:prSet phldrT="[Text]"/>
      <dgm:spPr/>
      <dgm:t>
        <a:bodyPr/>
        <a:lstStyle/>
        <a:p>
          <a:r>
            <a:rPr lang="en-US" dirty="0">
              <a:solidFill>
                <a:srgbClr val="FF0000"/>
              </a:solidFill>
            </a:rPr>
            <a:t>Remote</a:t>
          </a:r>
        </a:p>
      </dgm:t>
    </dgm:pt>
    <dgm:pt modelId="{4C348659-6196-7249-892D-6115185DC6ED}" type="parTrans" cxnId="{AD1904FF-5895-0245-A296-947AEF7B0DB1}">
      <dgm:prSet/>
      <dgm:spPr/>
      <dgm:t>
        <a:bodyPr/>
        <a:lstStyle/>
        <a:p>
          <a:endParaRPr lang="en-US"/>
        </a:p>
      </dgm:t>
    </dgm:pt>
    <dgm:pt modelId="{F2B9970C-DE1A-4E46-8AA8-417C0EA93CD5}" type="sibTrans" cxnId="{AD1904FF-5895-0245-A296-947AEF7B0DB1}">
      <dgm:prSet/>
      <dgm:spPr/>
      <dgm:t>
        <a:bodyPr/>
        <a:lstStyle/>
        <a:p>
          <a:endParaRPr lang="en-US"/>
        </a:p>
      </dgm:t>
    </dgm:pt>
    <dgm:pt modelId="{2A5B0050-0E6B-5B48-81EA-11C549FADC66}">
      <dgm:prSet phldrT="[Text]"/>
      <dgm:spPr/>
      <dgm:t>
        <a:bodyPr/>
        <a:lstStyle/>
        <a:p>
          <a:r>
            <a:rPr lang="en-US" dirty="0">
              <a:solidFill>
                <a:schemeClr val="bg1"/>
              </a:solidFill>
            </a:rPr>
            <a:t>Remote</a:t>
          </a:r>
        </a:p>
      </dgm:t>
    </dgm:pt>
    <dgm:pt modelId="{13CBEAF3-3B53-2940-BFA3-139CBC3B0529}" type="parTrans" cxnId="{45227418-B06F-5D4F-AC39-1C10D016B0D8}">
      <dgm:prSet/>
      <dgm:spPr/>
      <dgm:t>
        <a:bodyPr/>
        <a:lstStyle/>
        <a:p>
          <a:endParaRPr lang="en-US"/>
        </a:p>
      </dgm:t>
    </dgm:pt>
    <dgm:pt modelId="{215D41ED-7272-4348-98F6-E1D366C52839}" type="sibTrans" cxnId="{45227418-B06F-5D4F-AC39-1C10D016B0D8}">
      <dgm:prSet/>
      <dgm:spPr/>
      <dgm:t>
        <a:bodyPr/>
        <a:lstStyle/>
        <a:p>
          <a:endParaRPr lang="en-US"/>
        </a:p>
      </dgm:t>
    </dgm:pt>
    <dgm:pt modelId="{509C4593-3B25-9D42-B16C-07AD9FAEA837}">
      <dgm:prSet phldrT="[Text]"/>
      <dgm:spPr/>
      <dgm:t>
        <a:bodyPr/>
        <a:lstStyle/>
        <a:p>
          <a:r>
            <a:rPr lang="en-US" dirty="0"/>
            <a:t>Other </a:t>
          </a:r>
        </a:p>
      </dgm:t>
    </dgm:pt>
    <dgm:pt modelId="{58A76096-C909-8847-81A7-4E7DD66D9C6F}" type="parTrans" cxnId="{4E25E19D-8181-3C48-A228-E70AF4D87686}">
      <dgm:prSet/>
      <dgm:spPr/>
      <dgm:t>
        <a:bodyPr/>
        <a:lstStyle/>
        <a:p>
          <a:endParaRPr lang="en-US"/>
        </a:p>
      </dgm:t>
    </dgm:pt>
    <dgm:pt modelId="{0C72D427-7126-5C48-A444-D08456BF5848}" type="sibTrans" cxnId="{4E25E19D-8181-3C48-A228-E70AF4D87686}">
      <dgm:prSet/>
      <dgm:spPr/>
      <dgm:t>
        <a:bodyPr/>
        <a:lstStyle/>
        <a:p>
          <a:endParaRPr lang="en-US"/>
        </a:p>
      </dgm:t>
    </dgm:pt>
    <dgm:pt modelId="{9EBCF46F-F425-7F45-9FAE-6933432E725E}" type="pres">
      <dgm:prSet presAssocID="{FA818110-5B6B-814A-9517-5C191CC52B14}" presName="theList" presStyleCnt="0">
        <dgm:presLayoutVars>
          <dgm:dir/>
          <dgm:animLvl val="lvl"/>
          <dgm:resizeHandles val="exact"/>
        </dgm:presLayoutVars>
      </dgm:prSet>
      <dgm:spPr/>
    </dgm:pt>
    <dgm:pt modelId="{CA4D2E5A-58C3-924C-AE46-3AC576A23521}" type="pres">
      <dgm:prSet presAssocID="{14B9552D-9E20-9D40-AA91-F0D241FDE2A3}" presName="compNode" presStyleCnt="0"/>
      <dgm:spPr/>
    </dgm:pt>
    <dgm:pt modelId="{7A6C006B-1EDD-964B-A833-52D6381D1B04}" type="pres">
      <dgm:prSet presAssocID="{14B9552D-9E20-9D40-AA91-F0D241FDE2A3}" presName="noGeometry" presStyleCnt="0"/>
      <dgm:spPr/>
    </dgm:pt>
    <dgm:pt modelId="{E8C32269-F017-E941-86FF-720B159F6679}" type="pres">
      <dgm:prSet presAssocID="{14B9552D-9E20-9D40-AA91-F0D241FDE2A3}" presName="childTextVisible" presStyleLbl="bgAccFollowNode1" presStyleIdx="0" presStyleCnt="3">
        <dgm:presLayoutVars>
          <dgm:bulletEnabled val="1"/>
        </dgm:presLayoutVars>
      </dgm:prSet>
      <dgm:spPr/>
    </dgm:pt>
    <dgm:pt modelId="{EF8BDED6-6685-9C4E-85F8-0F676D502220}" type="pres">
      <dgm:prSet presAssocID="{14B9552D-9E20-9D40-AA91-F0D241FDE2A3}" presName="childTextHidden" presStyleLbl="bgAccFollowNode1" presStyleIdx="0" presStyleCnt="3"/>
      <dgm:spPr/>
    </dgm:pt>
    <dgm:pt modelId="{B8D282BD-F0DC-4C48-A507-4301E66247CD}" type="pres">
      <dgm:prSet presAssocID="{14B9552D-9E20-9D40-AA91-F0D241FDE2A3}" presName="parentText" presStyleLbl="node1" presStyleIdx="0" presStyleCnt="3">
        <dgm:presLayoutVars>
          <dgm:chMax val="1"/>
          <dgm:bulletEnabled val="1"/>
        </dgm:presLayoutVars>
      </dgm:prSet>
      <dgm:spPr/>
    </dgm:pt>
    <dgm:pt modelId="{9412DC90-63DB-CF4D-A12F-5E61430D8171}" type="pres">
      <dgm:prSet presAssocID="{14B9552D-9E20-9D40-AA91-F0D241FDE2A3}" presName="aSpace" presStyleCnt="0"/>
      <dgm:spPr/>
    </dgm:pt>
    <dgm:pt modelId="{90426D6A-C312-9544-869A-A526B998C04C}" type="pres">
      <dgm:prSet presAssocID="{7275AEF6-3C61-8148-B516-99DB22726F96}" presName="compNode" presStyleCnt="0"/>
      <dgm:spPr/>
    </dgm:pt>
    <dgm:pt modelId="{1C8E4F6D-7E98-D641-A3C4-5699273D75DB}" type="pres">
      <dgm:prSet presAssocID="{7275AEF6-3C61-8148-B516-99DB22726F96}" presName="noGeometry" presStyleCnt="0"/>
      <dgm:spPr/>
    </dgm:pt>
    <dgm:pt modelId="{326CBE90-56ED-C042-A353-632C5708410B}" type="pres">
      <dgm:prSet presAssocID="{7275AEF6-3C61-8148-B516-99DB22726F96}" presName="childTextVisible" presStyleLbl="bgAccFollowNode1" presStyleIdx="1" presStyleCnt="3">
        <dgm:presLayoutVars>
          <dgm:bulletEnabled val="1"/>
        </dgm:presLayoutVars>
      </dgm:prSet>
      <dgm:spPr/>
    </dgm:pt>
    <dgm:pt modelId="{93C9ABE4-7ACF-6548-A24D-B0D3576D4BC1}" type="pres">
      <dgm:prSet presAssocID="{7275AEF6-3C61-8148-B516-99DB22726F96}" presName="childTextHidden" presStyleLbl="bgAccFollowNode1" presStyleIdx="1" presStyleCnt="3"/>
      <dgm:spPr/>
    </dgm:pt>
    <dgm:pt modelId="{7F2AC88F-08AB-E04D-BF10-A3B2BAEA0875}" type="pres">
      <dgm:prSet presAssocID="{7275AEF6-3C61-8148-B516-99DB22726F96}" presName="parentText" presStyleLbl="node1" presStyleIdx="1" presStyleCnt="3">
        <dgm:presLayoutVars>
          <dgm:chMax val="1"/>
          <dgm:bulletEnabled val="1"/>
        </dgm:presLayoutVars>
      </dgm:prSet>
      <dgm:spPr/>
    </dgm:pt>
    <dgm:pt modelId="{098E4776-7D1B-D545-84A1-C222EDE300A4}" type="pres">
      <dgm:prSet presAssocID="{7275AEF6-3C61-8148-B516-99DB22726F96}" presName="aSpace" presStyleCnt="0"/>
      <dgm:spPr/>
    </dgm:pt>
    <dgm:pt modelId="{8619E03B-A784-9F4C-BC01-D74BE75AC4D0}" type="pres">
      <dgm:prSet presAssocID="{E8EEC9DC-B4D1-4848-AE9E-427AF5C247D7}" presName="compNode" presStyleCnt="0"/>
      <dgm:spPr/>
    </dgm:pt>
    <dgm:pt modelId="{50DD5CC2-A1B3-0C4C-AA7D-1AA8F373C26F}" type="pres">
      <dgm:prSet presAssocID="{E8EEC9DC-B4D1-4848-AE9E-427AF5C247D7}" presName="noGeometry" presStyleCnt="0"/>
      <dgm:spPr/>
    </dgm:pt>
    <dgm:pt modelId="{041775A1-638A-F541-8122-01013A682E7B}" type="pres">
      <dgm:prSet presAssocID="{E8EEC9DC-B4D1-4848-AE9E-427AF5C247D7}" presName="childTextVisible" presStyleLbl="bgAccFollowNode1" presStyleIdx="2" presStyleCnt="3">
        <dgm:presLayoutVars>
          <dgm:bulletEnabled val="1"/>
        </dgm:presLayoutVars>
      </dgm:prSet>
      <dgm:spPr/>
    </dgm:pt>
    <dgm:pt modelId="{024784AD-2C18-D842-8958-44695E777DD3}" type="pres">
      <dgm:prSet presAssocID="{E8EEC9DC-B4D1-4848-AE9E-427AF5C247D7}" presName="childTextHidden" presStyleLbl="bgAccFollowNode1" presStyleIdx="2" presStyleCnt="3"/>
      <dgm:spPr/>
    </dgm:pt>
    <dgm:pt modelId="{5AF29FCC-82DA-B54E-B691-4B286D20A499}" type="pres">
      <dgm:prSet presAssocID="{E8EEC9DC-B4D1-4848-AE9E-427AF5C247D7}" presName="parentText" presStyleLbl="node1" presStyleIdx="2" presStyleCnt="3">
        <dgm:presLayoutVars>
          <dgm:chMax val="1"/>
          <dgm:bulletEnabled val="1"/>
        </dgm:presLayoutVars>
      </dgm:prSet>
      <dgm:spPr/>
    </dgm:pt>
  </dgm:ptLst>
  <dgm:cxnLst>
    <dgm:cxn modelId="{327BAF00-8321-0044-B329-CB876D7043CD}" type="presOf" srcId="{509C4593-3B25-9D42-B16C-07AD9FAEA837}" destId="{326CBE90-56ED-C042-A353-632C5708410B}" srcOrd="0" destOrd="1" presId="urn:microsoft.com/office/officeart/2005/8/layout/hProcess6"/>
    <dgm:cxn modelId="{ABF1C500-C4BA-7E45-B503-3B0E12FA2FD2}" srcId="{FA818110-5B6B-814A-9517-5C191CC52B14}" destId="{14B9552D-9E20-9D40-AA91-F0D241FDE2A3}" srcOrd="0" destOrd="0" parTransId="{6BB0577F-4F1A-8140-B14D-6EF32902C098}" sibTransId="{16DDFB57-1047-7C4D-9E63-3FAD8BF7FD87}"/>
    <dgm:cxn modelId="{ECD75810-A42F-A143-B8AF-286E220BEDD2}" type="presOf" srcId="{7275AEF6-3C61-8148-B516-99DB22726F96}" destId="{7F2AC88F-08AB-E04D-BF10-A3B2BAEA0875}" srcOrd="0" destOrd="0" presId="urn:microsoft.com/office/officeart/2005/8/layout/hProcess6"/>
    <dgm:cxn modelId="{688B6713-1C28-4645-8D12-2F0F3E70A335}" type="presOf" srcId="{0CE2DE6D-03B0-4B44-B9F6-9261A5F14DAB}" destId="{EF8BDED6-6685-9C4E-85F8-0F676D502220}" srcOrd="1" destOrd="2" presId="urn:microsoft.com/office/officeart/2005/8/layout/hProcess6"/>
    <dgm:cxn modelId="{45227418-B06F-5D4F-AC39-1C10D016B0D8}" srcId="{7275AEF6-3C61-8148-B516-99DB22726F96}" destId="{2A5B0050-0E6B-5B48-81EA-11C549FADC66}" srcOrd="2" destOrd="0" parTransId="{13CBEAF3-3B53-2940-BFA3-139CBC3B0529}" sibTransId="{215D41ED-7272-4348-98F6-E1D366C52839}"/>
    <dgm:cxn modelId="{C047BB20-9871-F544-AB61-1BAE8D1EC557}" type="presOf" srcId="{A6C411DD-5264-C340-B696-509E814F358A}" destId="{EF8BDED6-6685-9C4E-85F8-0F676D502220}" srcOrd="1" destOrd="3" presId="urn:microsoft.com/office/officeart/2005/8/layout/hProcess6"/>
    <dgm:cxn modelId="{179F8723-D70F-BC46-ADCB-DF70434C4DD2}" type="presOf" srcId="{14B9552D-9E20-9D40-AA91-F0D241FDE2A3}" destId="{B8D282BD-F0DC-4C48-A507-4301E66247CD}" srcOrd="0" destOrd="0" presId="urn:microsoft.com/office/officeart/2005/8/layout/hProcess6"/>
    <dgm:cxn modelId="{27233F36-23AC-724A-A510-AB56E184A156}" type="presOf" srcId="{0CE2DE6D-03B0-4B44-B9F6-9261A5F14DAB}" destId="{E8C32269-F017-E941-86FF-720B159F6679}" srcOrd="0" destOrd="2" presId="urn:microsoft.com/office/officeart/2005/8/layout/hProcess6"/>
    <dgm:cxn modelId="{4A7C0D3B-D2B6-A142-AD79-5D85B106ED0F}" srcId="{14B9552D-9E20-9D40-AA91-F0D241FDE2A3}" destId="{0CE2DE6D-03B0-4B44-B9F6-9261A5F14DAB}" srcOrd="2" destOrd="0" parTransId="{DF035B80-A2A1-7846-935B-016229D721F5}" sibTransId="{1039A960-24C7-4B49-BDA2-472632474418}"/>
    <dgm:cxn modelId="{68401045-731A-2240-B160-3DDECFDFAB89}" type="presOf" srcId="{BC1541DF-67FE-B34A-AE3B-6B95FBF6EDDB}" destId="{EF8BDED6-6685-9C4E-85F8-0F676D502220}" srcOrd="1" destOrd="0" presId="urn:microsoft.com/office/officeart/2005/8/layout/hProcess6"/>
    <dgm:cxn modelId="{E556DA45-DB0D-7D42-80DF-5105727F0FCA}" type="presOf" srcId="{D32AFD73-D148-EB43-A6CD-107010A0ED3F}" destId="{041775A1-638A-F541-8122-01013A682E7B}" srcOrd="0" destOrd="1" presId="urn:microsoft.com/office/officeart/2005/8/layout/hProcess6"/>
    <dgm:cxn modelId="{228D5C47-C724-D149-B89C-95EAE1DEB097}" type="presOf" srcId="{2A5B0050-0E6B-5B48-81EA-11C549FADC66}" destId="{326CBE90-56ED-C042-A353-632C5708410B}" srcOrd="0" destOrd="2" presId="urn:microsoft.com/office/officeart/2005/8/layout/hProcess6"/>
    <dgm:cxn modelId="{5D55DF4B-E17D-6644-ADB9-A6C7ACCF994F}" type="presOf" srcId="{D32AFD73-D148-EB43-A6CD-107010A0ED3F}" destId="{024784AD-2C18-D842-8958-44695E777DD3}" srcOrd="1" destOrd="1" presId="urn:microsoft.com/office/officeart/2005/8/layout/hProcess6"/>
    <dgm:cxn modelId="{430FB34C-9D5B-B94E-A606-F506CDFF0666}" type="presOf" srcId="{2A5B0050-0E6B-5B48-81EA-11C549FADC66}" destId="{93C9ABE4-7ACF-6548-A24D-B0D3576D4BC1}" srcOrd="1" destOrd="2" presId="urn:microsoft.com/office/officeart/2005/8/layout/hProcess6"/>
    <dgm:cxn modelId="{C7609B51-C05C-A24E-A062-26DBC57BA5ED}" srcId="{7275AEF6-3C61-8148-B516-99DB22726F96}" destId="{064F3446-D443-0948-A750-9B5924EE1E90}" srcOrd="0" destOrd="0" parTransId="{30CD3ACB-33AD-0B47-BD3F-CB4462A4806C}" sibTransId="{E2A45780-55FB-BE4D-923C-1799F9E86B63}"/>
    <dgm:cxn modelId="{4B6AFF52-B9E5-6E45-94DA-60FA45E929C3}" type="presOf" srcId="{064F3446-D443-0948-A750-9B5924EE1E90}" destId="{93C9ABE4-7ACF-6548-A24D-B0D3576D4BC1}" srcOrd="1" destOrd="0" presId="urn:microsoft.com/office/officeart/2005/8/layout/hProcess6"/>
    <dgm:cxn modelId="{AECEA369-93D4-8542-893B-59AFC07F23AD}" type="presOf" srcId="{A6C411DD-5264-C340-B696-509E814F358A}" destId="{E8C32269-F017-E941-86FF-720B159F6679}" srcOrd="0" destOrd="3" presId="urn:microsoft.com/office/officeart/2005/8/layout/hProcess6"/>
    <dgm:cxn modelId="{732A5D76-6A6A-7044-A886-41C80E6788B2}" srcId="{E8EEC9DC-B4D1-4848-AE9E-427AF5C247D7}" destId="{1F47EF80-EDD1-D344-8C85-8C84B17929F3}" srcOrd="0" destOrd="0" parTransId="{4CAA9B58-63A0-DD44-873C-BE6A0DACED8F}" sibTransId="{A0F06DB7-11BB-FB41-A169-08DC02C34EBB}"/>
    <dgm:cxn modelId="{60837979-1855-1449-A83C-82ED14666046}" type="presOf" srcId="{1F47EF80-EDD1-D344-8C85-8C84B17929F3}" destId="{024784AD-2C18-D842-8958-44695E777DD3}" srcOrd="1" destOrd="0" presId="urn:microsoft.com/office/officeart/2005/8/layout/hProcess6"/>
    <dgm:cxn modelId="{4764E595-FEB7-2948-B91C-9AD4FCDCF9F8}" type="presOf" srcId="{1F47EF80-EDD1-D344-8C85-8C84B17929F3}" destId="{041775A1-638A-F541-8122-01013A682E7B}" srcOrd="0" destOrd="0" presId="urn:microsoft.com/office/officeart/2005/8/layout/hProcess6"/>
    <dgm:cxn modelId="{9917F197-FF4F-0542-AD26-DA4295D3B0AD}" srcId="{14B9552D-9E20-9D40-AA91-F0D241FDE2A3}" destId="{BC1541DF-67FE-B34A-AE3B-6B95FBF6EDDB}" srcOrd="0" destOrd="0" parTransId="{264886E6-52A5-E343-BADD-8D97784234EE}" sibTransId="{E83438BA-7CA3-D242-AF35-D0C37B1BF046}"/>
    <dgm:cxn modelId="{58164A9A-84ED-CD44-8F43-BC2FD10EB299}" type="presOf" srcId="{BC1541DF-67FE-B34A-AE3B-6B95FBF6EDDB}" destId="{E8C32269-F017-E941-86FF-720B159F6679}" srcOrd="0" destOrd="0" presId="urn:microsoft.com/office/officeart/2005/8/layout/hProcess6"/>
    <dgm:cxn modelId="{4E25E19D-8181-3C48-A228-E70AF4D87686}" srcId="{7275AEF6-3C61-8148-B516-99DB22726F96}" destId="{509C4593-3B25-9D42-B16C-07AD9FAEA837}" srcOrd="1" destOrd="0" parTransId="{58A76096-C909-8847-81A7-4E7DD66D9C6F}" sibTransId="{0C72D427-7126-5C48-A444-D08456BF5848}"/>
    <dgm:cxn modelId="{7877B1A2-94A1-2640-88D0-3CF7A691CA9D}" type="presOf" srcId="{4104880E-C9F4-4647-84B7-634DA14D4B4D}" destId="{EF8BDED6-6685-9C4E-85F8-0F676D502220}" srcOrd="1" destOrd="1" presId="urn:microsoft.com/office/officeart/2005/8/layout/hProcess6"/>
    <dgm:cxn modelId="{0B4A93B4-C026-AA44-B63A-E43A13CA7564}" srcId="{14B9552D-9E20-9D40-AA91-F0D241FDE2A3}" destId="{4104880E-C9F4-4647-84B7-634DA14D4B4D}" srcOrd="1" destOrd="0" parTransId="{2796EAAE-7083-CA42-9FAD-E0D577A63000}" sibTransId="{521D9D21-2A48-E841-BDE3-215AEAD68187}"/>
    <dgm:cxn modelId="{3DF16DBF-54D0-CB4C-816E-DF93ABA7D372}" type="presOf" srcId="{509C4593-3B25-9D42-B16C-07AD9FAEA837}" destId="{93C9ABE4-7ACF-6548-A24D-B0D3576D4BC1}" srcOrd="1" destOrd="1" presId="urn:microsoft.com/office/officeart/2005/8/layout/hProcess6"/>
    <dgm:cxn modelId="{E7A8A2D2-26BA-3949-BBD6-958A0EFEC63C}" srcId="{14B9552D-9E20-9D40-AA91-F0D241FDE2A3}" destId="{A6C411DD-5264-C340-B696-509E814F358A}" srcOrd="3" destOrd="0" parTransId="{0D1398E9-6691-C94D-AA74-6D1455711A7F}" sibTransId="{6C1F429E-B1CA-374B-AFD7-31C080F6C0D8}"/>
    <dgm:cxn modelId="{9F6EF5DD-90F8-E845-960D-70E8B2640187}" type="presOf" srcId="{E8EEC9DC-B4D1-4848-AE9E-427AF5C247D7}" destId="{5AF29FCC-82DA-B54E-B691-4B286D20A499}" srcOrd="0" destOrd="0" presId="urn:microsoft.com/office/officeart/2005/8/layout/hProcess6"/>
    <dgm:cxn modelId="{2A2545DE-8485-8C45-B603-5593095C7C98}" type="presOf" srcId="{FA818110-5B6B-814A-9517-5C191CC52B14}" destId="{9EBCF46F-F425-7F45-9FAE-6933432E725E}" srcOrd="0" destOrd="0" presId="urn:microsoft.com/office/officeart/2005/8/layout/hProcess6"/>
    <dgm:cxn modelId="{1A206CE0-316A-3B4C-A257-15A8614930C2}" srcId="{FA818110-5B6B-814A-9517-5C191CC52B14}" destId="{E8EEC9DC-B4D1-4848-AE9E-427AF5C247D7}" srcOrd="2" destOrd="0" parTransId="{25D6D29A-143A-6D4C-9FF0-3B9ECD2D8EAC}" sibTransId="{6F2085F2-388E-294C-9F4E-D50A107FB9EF}"/>
    <dgm:cxn modelId="{4BF162E6-A824-5541-8A94-C617B9C6F7BE}" srcId="{FA818110-5B6B-814A-9517-5C191CC52B14}" destId="{7275AEF6-3C61-8148-B516-99DB22726F96}" srcOrd="1" destOrd="0" parTransId="{4F22BC59-9D8D-7549-9118-C3651D5A096F}" sibTransId="{4E613EE6-C616-4940-953C-06CA37DF4130}"/>
    <dgm:cxn modelId="{060D74F9-6194-DB49-A65C-BD9EB30E962E}" type="presOf" srcId="{4104880E-C9F4-4647-84B7-634DA14D4B4D}" destId="{E8C32269-F017-E941-86FF-720B159F6679}" srcOrd="0" destOrd="1" presId="urn:microsoft.com/office/officeart/2005/8/layout/hProcess6"/>
    <dgm:cxn modelId="{CF4734FA-CE7E-F94D-AA5C-1CD1C50CF957}" type="presOf" srcId="{064F3446-D443-0948-A750-9B5924EE1E90}" destId="{326CBE90-56ED-C042-A353-632C5708410B}" srcOrd="0" destOrd="0" presId="urn:microsoft.com/office/officeart/2005/8/layout/hProcess6"/>
    <dgm:cxn modelId="{AD1904FF-5895-0245-A296-947AEF7B0DB1}" srcId="{E8EEC9DC-B4D1-4848-AE9E-427AF5C247D7}" destId="{D32AFD73-D148-EB43-A6CD-107010A0ED3F}" srcOrd="1" destOrd="0" parTransId="{4C348659-6196-7249-892D-6115185DC6ED}" sibTransId="{F2B9970C-DE1A-4E46-8AA8-417C0EA93CD5}"/>
    <dgm:cxn modelId="{4B4FC9AC-1ADE-5841-86D5-29CD75911340}" type="presParOf" srcId="{9EBCF46F-F425-7F45-9FAE-6933432E725E}" destId="{CA4D2E5A-58C3-924C-AE46-3AC576A23521}" srcOrd="0" destOrd="0" presId="urn:microsoft.com/office/officeart/2005/8/layout/hProcess6"/>
    <dgm:cxn modelId="{B4E067ED-F4A4-2A4E-91BB-0863884431B2}" type="presParOf" srcId="{CA4D2E5A-58C3-924C-AE46-3AC576A23521}" destId="{7A6C006B-1EDD-964B-A833-52D6381D1B04}" srcOrd="0" destOrd="0" presId="urn:microsoft.com/office/officeart/2005/8/layout/hProcess6"/>
    <dgm:cxn modelId="{09FA6A2A-AE85-964A-8720-0569E977EE9E}" type="presParOf" srcId="{CA4D2E5A-58C3-924C-AE46-3AC576A23521}" destId="{E8C32269-F017-E941-86FF-720B159F6679}" srcOrd="1" destOrd="0" presId="urn:microsoft.com/office/officeart/2005/8/layout/hProcess6"/>
    <dgm:cxn modelId="{E03307A4-5368-D544-9396-B6CF448DC6DC}" type="presParOf" srcId="{CA4D2E5A-58C3-924C-AE46-3AC576A23521}" destId="{EF8BDED6-6685-9C4E-85F8-0F676D502220}" srcOrd="2" destOrd="0" presId="urn:microsoft.com/office/officeart/2005/8/layout/hProcess6"/>
    <dgm:cxn modelId="{CB8F8659-F99D-3146-9239-336CBE6A5D96}" type="presParOf" srcId="{CA4D2E5A-58C3-924C-AE46-3AC576A23521}" destId="{B8D282BD-F0DC-4C48-A507-4301E66247CD}" srcOrd="3" destOrd="0" presId="urn:microsoft.com/office/officeart/2005/8/layout/hProcess6"/>
    <dgm:cxn modelId="{7F2A9C3E-696D-024F-8807-A8D72C461614}" type="presParOf" srcId="{9EBCF46F-F425-7F45-9FAE-6933432E725E}" destId="{9412DC90-63DB-CF4D-A12F-5E61430D8171}" srcOrd="1" destOrd="0" presId="urn:microsoft.com/office/officeart/2005/8/layout/hProcess6"/>
    <dgm:cxn modelId="{97F45981-450C-D44E-9210-C20045628BEF}" type="presParOf" srcId="{9EBCF46F-F425-7F45-9FAE-6933432E725E}" destId="{90426D6A-C312-9544-869A-A526B998C04C}" srcOrd="2" destOrd="0" presId="urn:microsoft.com/office/officeart/2005/8/layout/hProcess6"/>
    <dgm:cxn modelId="{EBD808AE-C4DC-794C-AD5B-C4174A00104A}" type="presParOf" srcId="{90426D6A-C312-9544-869A-A526B998C04C}" destId="{1C8E4F6D-7E98-D641-A3C4-5699273D75DB}" srcOrd="0" destOrd="0" presId="urn:microsoft.com/office/officeart/2005/8/layout/hProcess6"/>
    <dgm:cxn modelId="{AE7DB8E9-F92D-BD45-9D67-F155AEFA1234}" type="presParOf" srcId="{90426D6A-C312-9544-869A-A526B998C04C}" destId="{326CBE90-56ED-C042-A353-632C5708410B}" srcOrd="1" destOrd="0" presId="urn:microsoft.com/office/officeart/2005/8/layout/hProcess6"/>
    <dgm:cxn modelId="{F1DAC3A2-4FAB-EB45-A63B-DAAB134EDD54}" type="presParOf" srcId="{90426D6A-C312-9544-869A-A526B998C04C}" destId="{93C9ABE4-7ACF-6548-A24D-B0D3576D4BC1}" srcOrd="2" destOrd="0" presId="urn:microsoft.com/office/officeart/2005/8/layout/hProcess6"/>
    <dgm:cxn modelId="{ADA39AA2-B17F-BC4D-B9F8-E8C2A6A23BD5}" type="presParOf" srcId="{90426D6A-C312-9544-869A-A526B998C04C}" destId="{7F2AC88F-08AB-E04D-BF10-A3B2BAEA0875}" srcOrd="3" destOrd="0" presId="urn:microsoft.com/office/officeart/2005/8/layout/hProcess6"/>
    <dgm:cxn modelId="{52840729-053B-4E46-A06F-3E79C78D400F}" type="presParOf" srcId="{9EBCF46F-F425-7F45-9FAE-6933432E725E}" destId="{098E4776-7D1B-D545-84A1-C222EDE300A4}" srcOrd="3" destOrd="0" presId="urn:microsoft.com/office/officeart/2005/8/layout/hProcess6"/>
    <dgm:cxn modelId="{44CF9643-35D6-EE4E-813C-D3F24D4E78CB}" type="presParOf" srcId="{9EBCF46F-F425-7F45-9FAE-6933432E725E}" destId="{8619E03B-A784-9F4C-BC01-D74BE75AC4D0}" srcOrd="4" destOrd="0" presId="urn:microsoft.com/office/officeart/2005/8/layout/hProcess6"/>
    <dgm:cxn modelId="{0EAF5578-3B8B-F64C-8288-441FFD283C9C}" type="presParOf" srcId="{8619E03B-A784-9F4C-BC01-D74BE75AC4D0}" destId="{50DD5CC2-A1B3-0C4C-AA7D-1AA8F373C26F}" srcOrd="0" destOrd="0" presId="urn:microsoft.com/office/officeart/2005/8/layout/hProcess6"/>
    <dgm:cxn modelId="{5EDEB8AB-407E-BF47-99B5-E004555A6C6A}" type="presParOf" srcId="{8619E03B-A784-9F4C-BC01-D74BE75AC4D0}" destId="{041775A1-638A-F541-8122-01013A682E7B}" srcOrd="1" destOrd="0" presId="urn:microsoft.com/office/officeart/2005/8/layout/hProcess6"/>
    <dgm:cxn modelId="{830752DD-44D9-A44E-83FA-65ADCE6B9BC5}" type="presParOf" srcId="{8619E03B-A784-9F4C-BC01-D74BE75AC4D0}" destId="{024784AD-2C18-D842-8958-44695E777DD3}" srcOrd="2" destOrd="0" presId="urn:microsoft.com/office/officeart/2005/8/layout/hProcess6"/>
    <dgm:cxn modelId="{E9F3D1A7-FCC1-CB42-B61E-053F12526A3F}" type="presParOf" srcId="{8619E03B-A784-9F4C-BC01-D74BE75AC4D0}" destId="{5AF29FCC-82DA-B54E-B691-4B286D20A499}"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9B46A-6AE2-7A40-91CA-6D4BCF86E522}">
      <dsp:nvSpPr>
        <dsp:cNvPr id="0" name=""/>
        <dsp:cNvSpPr/>
      </dsp:nvSpPr>
      <dsp:spPr>
        <a:xfrm>
          <a:off x="551094" y="225"/>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D1</a:t>
          </a:r>
        </a:p>
      </dsp:txBody>
      <dsp:txXfrm>
        <a:off x="551094" y="225"/>
        <a:ext cx="133079" cy="133079"/>
      </dsp:txXfrm>
    </dsp:sp>
    <dsp:sp modelId="{90769E43-CD5B-A04E-8F21-42DECB9F865B}">
      <dsp:nvSpPr>
        <dsp:cNvPr id="0" name=""/>
        <dsp:cNvSpPr/>
      </dsp:nvSpPr>
      <dsp:spPr>
        <a:xfrm>
          <a:off x="35656" y="13763"/>
          <a:ext cx="881644" cy="881644"/>
        </a:xfrm>
        <a:prstGeom prst="circularArrow">
          <a:avLst>
            <a:gd name="adj1" fmla="val 2943"/>
            <a:gd name="adj2" fmla="val 180153"/>
            <a:gd name="adj3" fmla="val 18936239"/>
            <a:gd name="adj4" fmla="val 18012901"/>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603061-AC93-4449-9E4A-8EFFB5F69569}">
      <dsp:nvSpPr>
        <dsp:cNvPr id="0" name=""/>
        <dsp:cNvSpPr/>
      </dsp:nvSpPr>
      <dsp:spPr>
        <a:xfrm>
          <a:off x="767356" y="181691"/>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D8</a:t>
          </a:r>
        </a:p>
      </dsp:txBody>
      <dsp:txXfrm>
        <a:off x="767356" y="181691"/>
        <a:ext cx="133079" cy="133079"/>
      </dsp:txXfrm>
    </dsp:sp>
    <dsp:sp modelId="{48C85DB6-4E82-8248-B2E5-F17EEE868775}">
      <dsp:nvSpPr>
        <dsp:cNvPr id="0" name=""/>
        <dsp:cNvSpPr/>
      </dsp:nvSpPr>
      <dsp:spPr>
        <a:xfrm>
          <a:off x="35656" y="13763"/>
          <a:ext cx="881644" cy="881644"/>
        </a:xfrm>
        <a:prstGeom prst="circularArrow">
          <a:avLst>
            <a:gd name="adj1" fmla="val 2943"/>
            <a:gd name="adj2" fmla="val 180153"/>
            <a:gd name="adj3" fmla="val 21462551"/>
            <a:gd name="adj4" fmla="val 20411869"/>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D7258E-A905-4843-98FE-3CDA4E7B00B1}">
      <dsp:nvSpPr>
        <dsp:cNvPr id="0" name=""/>
        <dsp:cNvSpPr/>
      </dsp:nvSpPr>
      <dsp:spPr>
        <a:xfrm>
          <a:off x="816378" y="459711"/>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D15</a:t>
          </a:r>
        </a:p>
      </dsp:txBody>
      <dsp:txXfrm>
        <a:off x="816378" y="459711"/>
        <a:ext cx="133079" cy="133079"/>
      </dsp:txXfrm>
    </dsp:sp>
    <dsp:sp modelId="{8C5F5F3C-8565-164D-9B43-4393B8843529}">
      <dsp:nvSpPr>
        <dsp:cNvPr id="0" name=""/>
        <dsp:cNvSpPr/>
      </dsp:nvSpPr>
      <dsp:spPr>
        <a:xfrm>
          <a:off x="35656" y="13763"/>
          <a:ext cx="881644" cy="881644"/>
        </a:xfrm>
        <a:prstGeom prst="circularArrow">
          <a:avLst>
            <a:gd name="adj1" fmla="val 2943"/>
            <a:gd name="adj2" fmla="val 180153"/>
            <a:gd name="adj3" fmla="val 2052792"/>
            <a:gd name="adj4" fmla="val 1173894"/>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E1321-1F7F-8942-B864-226346654335}">
      <dsp:nvSpPr>
        <dsp:cNvPr id="0" name=""/>
        <dsp:cNvSpPr/>
      </dsp:nvSpPr>
      <dsp:spPr>
        <a:xfrm>
          <a:off x="675223" y="704199"/>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Off</a:t>
          </a:r>
        </a:p>
      </dsp:txBody>
      <dsp:txXfrm>
        <a:off x="675223" y="704199"/>
        <a:ext cx="133079" cy="133079"/>
      </dsp:txXfrm>
    </dsp:sp>
    <dsp:sp modelId="{4222D374-1AE3-474B-B2B7-E22A6DE9214B}">
      <dsp:nvSpPr>
        <dsp:cNvPr id="0" name=""/>
        <dsp:cNvSpPr/>
      </dsp:nvSpPr>
      <dsp:spPr>
        <a:xfrm>
          <a:off x="35656" y="13763"/>
          <a:ext cx="881644" cy="881644"/>
        </a:xfrm>
        <a:prstGeom prst="circularArrow">
          <a:avLst>
            <a:gd name="adj1" fmla="val 2943"/>
            <a:gd name="adj2" fmla="val 180153"/>
            <a:gd name="adj3" fmla="val 4663162"/>
            <a:gd name="adj4" fmla="val 3672754"/>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61929D-B596-5941-B9C3-8C45B2CCD887}">
      <dsp:nvSpPr>
        <dsp:cNvPr id="0" name=""/>
        <dsp:cNvSpPr/>
      </dsp:nvSpPr>
      <dsp:spPr>
        <a:xfrm>
          <a:off x="409939" y="800754"/>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D29</a:t>
          </a:r>
        </a:p>
      </dsp:txBody>
      <dsp:txXfrm>
        <a:off x="409939" y="800754"/>
        <a:ext cx="133079" cy="133079"/>
      </dsp:txXfrm>
    </dsp:sp>
    <dsp:sp modelId="{B7FE3FA1-9E50-7246-BF55-3AE132FD9A7A}">
      <dsp:nvSpPr>
        <dsp:cNvPr id="0" name=""/>
        <dsp:cNvSpPr/>
      </dsp:nvSpPr>
      <dsp:spPr>
        <a:xfrm>
          <a:off x="35656" y="13763"/>
          <a:ext cx="881644" cy="881644"/>
        </a:xfrm>
        <a:prstGeom prst="circularArrow">
          <a:avLst>
            <a:gd name="adj1" fmla="val 2943"/>
            <a:gd name="adj2" fmla="val 180153"/>
            <a:gd name="adj3" fmla="val 6947092"/>
            <a:gd name="adj4" fmla="val 5956685"/>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0A58236-D475-8146-AD36-E85286402B56}">
      <dsp:nvSpPr>
        <dsp:cNvPr id="0" name=""/>
        <dsp:cNvSpPr/>
      </dsp:nvSpPr>
      <dsp:spPr>
        <a:xfrm>
          <a:off x="144655" y="704199"/>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D36</a:t>
          </a:r>
        </a:p>
      </dsp:txBody>
      <dsp:txXfrm>
        <a:off x="144655" y="704199"/>
        <a:ext cx="133079" cy="133079"/>
      </dsp:txXfrm>
    </dsp:sp>
    <dsp:sp modelId="{AD35B5D3-2DB8-494E-8113-FC74D95D3FA5}">
      <dsp:nvSpPr>
        <dsp:cNvPr id="0" name=""/>
        <dsp:cNvSpPr/>
      </dsp:nvSpPr>
      <dsp:spPr>
        <a:xfrm>
          <a:off x="35656" y="13763"/>
          <a:ext cx="881644" cy="881644"/>
        </a:xfrm>
        <a:prstGeom prst="circularArrow">
          <a:avLst>
            <a:gd name="adj1" fmla="val 2943"/>
            <a:gd name="adj2" fmla="val 180153"/>
            <a:gd name="adj3" fmla="val 9445952"/>
            <a:gd name="adj4" fmla="val 8567054"/>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153390-E015-9C4F-BD57-F6EFE1DD4FCD}">
      <dsp:nvSpPr>
        <dsp:cNvPr id="0" name=""/>
        <dsp:cNvSpPr/>
      </dsp:nvSpPr>
      <dsp:spPr>
        <a:xfrm>
          <a:off x="3500" y="459711"/>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D43</a:t>
          </a:r>
        </a:p>
      </dsp:txBody>
      <dsp:txXfrm>
        <a:off x="3500" y="459711"/>
        <a:ext cx="133079" cy="133079"/>
      </dsp:txXfrm>
    </dsp:sp>
    <dsp:sp modelId="{E2BF0A77-40A3-5849-B2C4-A67414024805}">
      <dsp:nvSpPr>
        <dsp:cNvPr id="0" name=""/>
        <dsp:cNvSpPr/>
      </dsp:nvSpPr>
      <dsp:spPr>
        <a:xfrm>
          <a:off x="35656" y="13763"/>
          <a:ext cx="881644" cy="881644"/>
        </a:xfrm>
        <a:prstGeom prst="circularArrow">
          <a:avLst>
            <a:gd name="adj1" fmla="val 2943"/>
            <a:gd name="adj2" fmla="val 180153"/>
            <a:gd name="adj3" fmla="val 11807977"/>
            <a:gd name="adj4" fmla="val 10757295"/>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CE67C08-D3FC-5B4C-B497-9B61FFB1488B}">
      <dsp:nvSpPr>
        <dsp:cNvPr id="0" name=""/>
        <dsp:cNvSpPr/>
      </dsp:nvSpPr>
      <dsp:spPr>
        <a:xfrm>
          <a:off x="52522" y="181691"/>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Off</a:t>
          </a:r>
        </a:p>
      </dsp:txBody>
      <dsp:txXfrm>
        <a:off x="52522" y="181691"/>
        <a:ext cx="133079" cy="133079"/>
      </dsp:txXfrm>
    </dsp:sp>
    <dsp:sp modelId="{431C32FD-2589-D14E-8675-09C45AAA9D49}">
      <dsp:nvSpPr>
        <dsp:cNvPr id="0" name=""/>
        <dsp:cNvSpPr/>
      </dsp:nvSpPr>
      <dsp:spPr>
        <a:xfrm>
          <a:off x="35656" y="13763"/>
          <a:ext cx="881644" cy="881644"/>
        </a:xfrm>
        <a:prstGeom prst="circularArrow">
          <a:avLst>
            <a:gd name="adj1" fmla="val 2943"/>
            <a:gd name="adj2" fmla="val 180153"/>
            <a:gd name="adj3" fmla="val 14206946"/>
            <a:gd name="adj4" fmla="val 13283608"/>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E664C2-B40E-1D46-ACAD-964B0F0E9152}">
      <dsp:nvSpPr>
        <dsp:cNvPr id="0" name=""/>
        <dsp:cNvSpPr/>
      </dsp:nvSpPr>
      <dsp:spPr>
        <a:xfrm>
          <a:off x="268784" y="225"/>
          <a:ext cx="133079" cy="13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68784" y="225"/>
        <a:ext cx="133079" cy="133079"/>
      </dsp:txXfrm>
    </dsp:sp>
    <dsp:sp modelId="{1EF7C44F-55BC-F548-A522-D6AE701D0E0B}">
      <dsp:nvSpPr>
        <dsp:cNvPr id="0" name=""/>
        <dsp:cNvSpPr/>
      </dsp:nvSpPr>
      <dsp:spPr>
        <a:xfrm>
          <a:off x="35656" y="13763"/>
          <a:ext cx="881644" cy="881644"/>
        </a:xfrm>
        <a:prstGeom prst="circularArrow">
          <a:avLst>
            <a:gd name="adj1" fmla="val 2943"/>
            <a:gd name="adj2" fmla="val 180153"/>
            <a:gd name="adj3" fmla="val 16644807"/>
            <a:gd name="adj4" fmla="val 15575040"/>
            <a:gd name="adj5" fmla="val 343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250DD-1269-9A41-A069-405516051C31}">
      <dsp:nvSpPr>
        <dsp:cNvPr id="0" name=""/>
        <dsp:cNvSpPr/>
      </dsp:nvSpPr>
      <dsp:spPr>
        <a:xfrm>
          <a:off x="0" y="952500"/>
          <a:ext cx="2286000" cy="2286000"/>
        </a:xfrm>
        <a:prstGeom prst="ellipse">
          <a:avLst/>
        </a:prstGeom>
        <a:solidFill>
          <a:schemeClr val="accent2">
            <a:shade val="90000"/>
            <a:hueOff val="-86228"/>
            <a:satOff val="-19351"/>
            <a:lumOff val="39641"/>
            <a:alpha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DCAA71-AA4B-3F4B-A6C7-2B6D2954DBA9}">
      <dsp:nvSpPr>
        <dsp:cNvPr id="0" name=""/>
        <dsp:cNvSpPr/>
      </dsp:nvSpPr>
      <dsp:spPr>
        <a:xfrm>
          <a:off x="457200" y="1409700"/>
          <a:ext cx="1371600" cy="1371600"/>
        </a:xfrm>
        <a:prstGeom prst="ellipse">
          <a:avLst/>
        </a:prstGeom>
        <a:solidFill>
          <a:schemeClr val="accent2">
            <a:shade val="90000"/>
            <a:hueOff val="-43114"/>
            <a:satOff val="-9675"/>
            <a:lumOff val="19821"/>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FD1553-AA62-3B49-8C8C-123F83F5ABD7}">
      <dsp:nvSpPr>
        <dsp:cNvPr id="0" name=""/>
        <dsp:cNvSpPr/>
      </dsp:nvSpPr>
      <dsp:spPr>
        <a:xfrm>
          <a:off x="914400" y="1866900"/>
          <a:ext cx="457200" cy="457200"/>
        </a:xfrm>
        <a:prstGeom prst="ellipse">
          <a:avLst/>
        </a:prstGeom>
        <a:solidFill>
          <a:schemeClr val="accent2">
            <a:shade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FCA76-61D1-2147-87DB-AFC6A0593F26}">
      <dsp:nvSpPr>
        <dsp:cNvPr id="0" name=""/>
        <dsp:cNvSpPr/>
      </dsp:nvSpPr>
      <dsp:spPr>
        <a:xfrm>
          <a:off x="2667000" y="190499"/>
          <a:ext cx="1143000" cy="66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10%</a:t>
          </a:r>
        </a:p>
        <a:p>
          <a:pPr marL="0" lvl="0" indent="0" algn="l" defTabSz="755650">
            <a:lnSpc>
              <a:spcPct val="90000"/>
            </a:lnSpc>
            <a:spcBef>
              <a:spcPct val="0"/>
            </a:spcBef>
            <a:spcAft>
              <a:spcPct val="35000"/>
            </a:spcAft>
            <a:buNone/>
          </a:pPr>
          <a:r>
            <a:rPr lang="en-US" sz="1700" kern="1200" dirty="0">
              <a:solidFill>
                <a:schemeClr val="bg1"/>
              </a:solidFill>
            </a:rPr>
            <a:t>Hereditary</a:t>
          </a:r>
        </a:p>
      </dsp:txBody>
      <dsp:txXfrm>
        <a:off x="2667000" y="190499"/>
        <a:ext cx="1143000" cy="666750"/>
      </dsp:txXfrm>
    </dsp:sp>
    <dsp:sp modelId="{D9738A55-17C9-B842-9E9F-176F1B28F534}">
      <dsp:nvSpPr>
        <dsp:cNvPr id="0" name=""/>
        <dsp:cNvSpPr/>
      </dsp:nvSpPr>
      <dsp:spPr>
        <a:xfrm>
          <a:off x="2381250" y="523874"/>
          <a:ext cx="28575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28C9FC-413A-DB4B-AA01-0B46763CAA3F}">
      <dsp:nvSpPr>
        <dsp:cNvPr id="0" name=""/>
        <dsp:cNvSpPr/>
      </dsp:nvSpPr>
      <dsp:spPr>
        <a:xfrm rot="5400000">
          <a:off x="975931" y="691324"/>
          <a:ext cx="1571243" cy="1237107"/>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89ED25-D8DF-EF43-A292-C739CD885C36}">
      <dsp:nvSpPr>
        <dsp:cNvPr id="0" name=""/>
        <dsp:cNvSpPr/>
      </dsp:nvSpPr>
      <dsp:spPr>
        <a:xfrm>
          <a:off x="2667000" y="857249"/>
          <a:ext cx="1143000" cy="66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20%</a:t>
          </a:r>
        </a:p>
        <a:p>
          <a:pPr marL="0" lvl="0" indent="0" algn="l" defTabSz="755650">
            <a:lnSpc>
              <a:spcPct val="90000"/>
            </a:lnSpc>
            <a:spcBef>
              <a:spcPct val="0"/>
            </a:spcBef>
            <a:spcAft>
              <a:spcPct val="35000"/>
            </a:spcAft>
            <a:buNone/>
          </a:pPr>
          <a:r>
            <a:rPr lang="en-US" sz="1700" kern="1200" dirty="0">
              <a:solidFill>
                <a:schemeClr val="bg1"/>
              </a:solidFill>
            </a:rPr>
            <a:t>Familial </a:t>
          </a:r>
        </a:p>
      </dsp:txBody>
      <dsp:txXfrm>
        <a:off x="2667000" y="857249"/>
        <a:ext cx="1143000" cy="666750"/>
      </dsp:txXfrm>
    </dsp:sp>
    <dsp:sp modelId="{277E448E-29D6-A949-9A63-D44684E48694}">
      <dsp:nvSpPr>
        <dsp:cNvPr id="0" name=""/>
        <dsp:cNvSpPr/>
      </dsp:nvSpPr>
      <dsp:spPr>
        <a:xfrm>
          <a:off x="2381250" y="1190625"/>
          <a:ext cx="28575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8F4581-C40D-D243-9D8D-6DF953E23E3E}">
      <dsp:nvSpPr>
        <dsp:cNvPr id="0" name=""/>
        <dsp:cNvSpPr/>
      </dsp:nvSpPr>
      <dsp:spPr>
        <a:xfrm rot="5400000">
          <a:off x="1313192" y="1347673"/>
          <a:ext cx="1224381" cy="909447"/>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F51F8F-235F-8E41-9356-13E0D3924E39}">
      <dsp:nvSpPr>
        <dsp:cNvPr id="0" name=""/>
        <dsp:cNvSpPr/>
      </dsp:nvSpPr>
      <dsp:spPr>
        <a:xfrm>
          <a:off x="2667000" y="1523999"/>
          <a:ext cx="1143000" cy="66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70% </a:t>
          </a:r>
        </a:p>
        <a:p>
          <a:pPr marL="0" lvl="0" indent="0" algn="l" defTabSz="755650">
            <a:lnSpc>
              <a:spcPct val="90000"/>
            </a:lnSpc>
            <a:spcBef>
              <a:spcPct val="0"/>
            </a:spcBef>
            <a:spcAft>
              <a:spcPct val="35000"/>
            </a:spcAft>
            <a:buNone/>
          </a:pPr>
          <a:r>
            <a:rPr lang="en-US" sz="1700" kern="1200" dirty="0">
              <a:solidFill>
                <a:schemeClr val="bg1"/>
              </a:solidFill>
            </a:rPr>
            <a:t>Sporadic </a:t>
          </a:r>
        </a:p>
      </dsp:txBody>
      <dsp:txXfrm>
        <a:off x="2667000" y="1523999"/>
        <a:ext cx="1143000" cy="666750"/>
      </dsp:txXfrm>
    </dsp:sp>
    <dsp:sp modelId="{0B16F40C-CDDA-A74A-BC84-865FFE727AD1}">
      <dsp:nvSpPr>
        <dsp:cNvPr id="0" name=""/>
        <dsp:cNvSpPr/>
      </dsp:nvSpPr>
      <dsp:spPr>
        <a:xfrm>
          <a:off x="2381250" y="1857374"/>
          <a:ext cx="28575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3E06C-4871-9E4E-BF51-15B98FE5F978}">
      <dsp:nvSpPr>
        <dsp:cNvPr id="0" name=""/>
        <dsp:cNvSpPr/>
      </dsp:nvSpPr>
      <dsp:spPr>
        <a:xfrm rot="5400000">
          <a:off x="1650872" y="2003488"/>
          <a:ext cx="874776" cy="581787"/>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C05DD-5CEE-4B2E-8625-F7FE7936437B}">
      <dsp:nvSpPr>
        <dsp:cNvPr id="0" name=""/>
        <dsp:cNvSpPr/>
      </dsp:nvSpPr>
      <dsp:spPr>
        <a:xfrm>
          <a:off x="2741282" y="1361061"/>
          <a:ext cx="822985" cy="822985"/>
        </a:xfrm>
        <a:prstGeom prst="ellipse">
          <a:avLst/>
        </a:prstGeom>
        <a:solidFill>
          <a:srgbClr val="231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Robotic Training</a:t>
          </a:r>
        </a:p>
      </dsp:txBody>
      <dsp:txXfrm>
        <a:off x="2861805" y="1481584"/>
        <a:ext cx="581939" cy="581939"/>
      </dsp:txXfrm>
    </dsp:sp>
    <dsp:sp modelId="{931BFFB9-2144-42F3-8BD4-8A847476F08F}">
      <dsp:nvSpPr>
        <dsp:cNvPr id="0" name=""/>
        <dsp:cNvSpPr/>
      </dsp:nvSpPr>
      <dsp:spPr>
        <a:xfrm rot="16200000">
          <a:off x="3065205" y="1060885"/>
          <a:ext cx="175139" cy="279814"/>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091476" y="1143119"/>
        <a:ext cx="122597" cy="167888"/>
      </dsp:txXfrm>
    </dsp:sp>
    <dsp:sp modelId="{13C3B3E5-8C2A-493F-928B-FC9D4C825826}">
      <dsp:nvSpPr>
        <dsp:cNvPr id="0" name=""/>
        <dsp:cNvSpPr/>
      </dsp:nvSpPr>
      <dsp:spPr>
        <a:xfrm>
          <a:off x="2638409" y="1879"/>
          <a:ext cx="1028731" cy="1028731"/>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Mastery          of the Console </a:t>
          </a:r>
        </a:p>
      </dsp:txBody>
      <dsp:txXfrm>
        <a:off x="2789063" y="152533"/>
        <a:ext cx="727423" cy="727423"/>
      </dsp:txXfrm>
    </dsp:sp>
    <dsp:sp modelId="{E28CD791-84D4-415A-BE1B-9F61761B506D}">
      <dsp:nvSpPr>
        <dsp:cNvPr id="0" name=""/>
        <dsp:cNvSpPr/>
      </dsp:nvSpPr>
      <dsp:spPr>
        <a:xfrm rot="20520000">
          <a:off x="3608982" y="1455962"/>
          <a:ext cx="175139" cy="279814"/>
        </a:xfrm>
        <a:prstGeom prst="rightArrow">
          <a:avLst>
            <a:gd name="adj1" fmla="val 60000"/>
            <a:gd name="adj2" fmla="val 50000"/>
          </a:avLst>
        </a:prstGeom>
        <a:solidFill>
          <a:schemeClr val="accent1">
            <a:shade val="90000"/>
            <a:hueOff val="188757"/>
            <a:satOff val="-18750"/>
            <a:lumOff val="95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610268" y="1520043"/>
        <a:ext cx="122597" cy="167888"/>
      </dsp:txXfrm>
    </dsp:sp>
    <dsp:sp modelId="{F542C030-FC93-46BC-A0EF-D31277A4C0A6}">
      <dsp:nvSpPr>
        <dsp:cNvPr id="0" name=""/>
        <dsp:cNvSpPr/>
      </dsp:nvSpPr>
      <dsp:spPr>
        <a:xfrm>
          <a:off x="3833230" y="869967"/>
          <a:ext cx="1028731" cy="1028731"/>
        </a:xfrm>
        <a:prstGeom prst="ellipse">
          <a:avLst/>
        </a:prstGeom>
        <a:solidFill>
          <a:srgbClr val="76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Mastery of Loss of Haptic Feedback</a:t>
          </a:r>
        </a:p>
      </dsp:txBody>
      <dsp:txXfrm>
        <a:off x="3983884" y="1020621"/>
        <a:ext cx="727423" cy="727423"/>
      </dsp:txXfrm>
    </dsp:sp>
    <dsp:sp modelId="{108DFE2C-3387-4EF3-AC56-1FD5D0D8B6E9}">
      <dsp:nvSpPr>
        <dsp:cNvPr id="0" name=""/>
        <dsp:cNvSpPr/>
      </dsp:nvSpPr>
      <dsp:spPr>
        <a:xfrm rot="3240000">
          <a:off x="3401278" y="2095211"/>
          <a:ext cx="175139" cy="279814"/>
        </a:xfrm>
        <a:prstGeom prst="rightArrow">
          <a:avLst>
            <a:gd name="adj1" fmla="val 60000"/>
            <a:gd name="adj2" fmla="val 50000"/>
          </a:avLst>
        </a:prstGeom>
        <a:solidFill>
          <a:schemeClr val="accent1">
            <a:shade val="90000"/>
            <a:hueOff val="377514"/>
            <a:satOff val="-37501"/>
            <a:lumOff val="190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12107" y="2129920"/>
        <a:ext cx="122597" cy="167888"/>
      </dsp:txXfrm>
    </dsp:sp>
    <dsp:sp modelId="{9EC7454B-7841-4050-B507-15378BB64936}">
      <dsp:nvSpPr>
        <dsp:cNvPr id="0" name=""/>
        <dsp:cNvSpPr/>
      </dsp:nvSpPr>
      <dsp:spPr>
        <a:xfrm>
          <a:off x="3376849" y="2274564"/>
          <a:ext cx="1028731" cy="102873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Mastery        of the Procedures</a:t>
          </a:r>
        </a:p>
      </dsp:txBody>
      <dsp:txXfrm>
        <a:off x="3527503" y="2425218"/>
        <a:ext cx="727423" cy="727423"/>
      </dsp:txXfrm>
    </dsp:sp>
    <dsp:sp modelId="{3E2562FC-0145-44CF-BB4C-5ED8989406B8}">
      <dsp:nvSpPr>
        <dsp:cNvPr id="0" name=""/>
        <dsp:cNvSpPr/>
      </dsp:nvSpPr>
      <dsp:spPr>
        <a:xfrm rot="7560000">
          <a:off x="2729132" y="2095211"/>
          <a:ext cx="175139" cy="279814"/>
        </a:xfrm>
        <a:prstGeom prst="rightArrow">
          <a:avLst>
            <a:gd name="adj1" fmla="val 60000"/>
            <a:gd name="adj2" fmla="val 50000"/>
          </a:avLst>
        </a:prstGeom>
        <a:solidFill>
          <a:schemeClr val="accent1">
            <a:shade val="90000"/>
            <a:hueOff val="566272"/>
            <a:satOff val="-56251"/>
            <a:lumOff val="285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770845" y="2129920"/>
        <a:ext cx="122597" cy="167888"/>
      </dsp:txXfrm>
    </dsp:sp>
    <dsp:sp modelId="{939BCB9A-B58B-4A7D-91AC-76482CF3376F}">
      <dsp:nvSpPr>
        <dsp:cNvPr id="0" name=""/>
        <dsp:cNvSpPr/>
      </dsp:nvSpPr>
      <dsp:spPr>
        <a:xfrm>
          <a:off x="1899969" y="2274564"/>
          <a:ext cx="1028731" cy="1028731"/>
        </a:xfrm>
        <a:prstGeom prst="ellipse">
          <a:avLst/>
        </a:prstGeom>
        <a:solidFill>
          <a:srgbClr val="CD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Mastery of Psychomotor Performance  </a:t>
          </a:r>
        </a:p>
      </dsp:txBody>
      <dsp:txXfrm>
        <a:off x="2050623" y="2425218"/>
        <a:ext cx="727423" cy="727423"/>
      </dsp:txXfrm>
    </dsp:sp>
    <dsp:sp modelId="{A74E31AB-435E-4E1E-8594-D2348FF73CE8}">
      <dsp:nvSpPr>
        <dsp:cNvPr id="0" name=""/>
        <dsp:cNvSpPr/>
      </dsp:nvSpPr>
      <dsp:spPr>
        <a:xfrm rot="11880000">
          <a:off x="2521428" y="1455962"/>
          <a:ext cx="175139" cy="279814"/>
        </a:xfrm>
        <a:prstGeom prst="rightArrow">
          <a:avLst>
            <a:gd name="adj1" fmla="val 60000"/>
            <a:gd name="adj2" fmla="val 50000"/>
          </a:avLst>
        </a:prstGeom>
        <a:solidFill>
          <a:schemeClr val="accent1">
            <a:shade val="90000"/>
            <a:hueOff val="755029"/>
            <a:satOff val="-75001"/>
            <a:lumOff val="3811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572684" y="1520043"/>
        <a:ext cx="122597" cy="167888"/>
      </dsp:txXfrm>
    </dsp:sp>
    <dsp:sp modelId="{D944AE30-B74F-4F80-84B3-3E41714331C1}">
      <dsp:nvSpPr>
        <dsp:cNvPr id="0" name=""/>
        <dsp:cNvSpPr/>
      </dsp:nvSpPr>
      <dsp:spPr>
        <a:xfrm>
          <a:off x="1443588" y="869967"/>
          <a:ext cx="1028731" cy="1028731"/>
        </a:xfrm>
        <a:prstGeom prst="ellipse">
          <a:avLst/>
        </a:prstGeom>
        <a:solidFill>
          <a:schemeClr val="accent1">
            <a:shade val="80000"/>
            <a:hueOff val="743304"/>
            <a:satOff val="-75001"/>
            <a:lumOff val="39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Decision Making and Judgment </a:t>
          </a:r>
        </a:p>
      </dsp:txBody>
      <dsp:txXfrm>
        <a:off x="1594242" y="1020621"/>
        <a:ext cx="727423" cy="727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32269-F017-E941-86FF-720B159F6679}">
      <dsp:nvSpPr>
        <dsp:cNvPr id="0" name=""/>
        <dsp:cNvSpPr/>
      </dsp:nvSpPr>
      <dsp:spPr>
        <a:xfrm>
          <a:off x="564339" y="974740"/>
          <a:ext cx="2240384" cy="195837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Intern</a:t>
          </a:r>
        </a:p>
        <a:p>
          <a:pPr marL="114300" lvl="1" indent="-114300" algn="l" defTabSz="666750">
            <a:lnSpc>
              <a:spcPct val="90000"/>
            </a:lnSpc>
            <a:spcBef>
              <a:spcPct val="0"/>
            </a:spcBef>
            <a:spcAft>
              <a:spcPct val="15000"/>
            </a:spcAft>
            <a:buChar char="•"/>
          </a:pPr>
          <a:r>
            <a:rPr lang="en-US" sz="1500" kern="1200" dirty="0"/>
            <a:t>Junior </a:t>
          </a:r>
        </a:p>
        <a:p>
          <a:pPr marL="114300" lvl="1" indent="-114300" algn="l" defTabSz="666750">
            <a:lnSpc>
              <a:spcPct val="90000"/>
            </a:lnSpc>
            <a:spcBef>
              <a:spcPct val="0"/>
            </a:spcBef>
            <a:spcAft>
              <a:spcPct val="15000"/>
            </a:spcAft>
            <a:buChar char="•"/>
          </a:pPr>
          <a:r>
            <a:rPr lang="en-US" sz="1500" kern="1200" dirty="0"/>
            <a:t>Lab</a:t>
          </a:r>
        </a:p>
        <a:p>
          <a:pPr marL="114300" lvl="1" indent="-114300" algn="l" defTabSz="666750">
            <a:lnSpc>
              <a:spcPct val="90000"/>
            </a:lnSpc>
            <a:spcBef>
              <a:spcPct val="0"/>
            </a:spcBef>
            <a:spcAft>
              <a:spcPct val="15000"/>
            </a:spcAft>
            <a:buChar char="•"/>
          </a:pPr>
          <a:r>
            <a:rPr lang="en-US" sz="1500" kern="1200" dirty="0"/>
            <a:t>Senior</a:t>
          </a:r>
        </a:p>
      </dsp:txBody>
      <dsp:txXfrm>
        <a:off x="1124435" y="1268497"/>
        <a:ext cx="1092187" cy="1370863"/>
      </dsp:txXfrm>
    </dsp:sp>
    <dsp:sp modelId="{B8D282BD-F0DC-4C48-A507-4301E66247CD}">
      <dsp:nvSpPr>
        <dsp:cNvPr id="0" name=""/>
        <dsp:cNvSpPr/>
      </dsp:nvSpPr>
      <dsp:spPr>
        <a:xfrm>
          <a:off x="4243" y="1393833"/>
          <a:ext cx="1120192" cy="1120192"/>
        </a:xfrm>
        <a:prstGeom prst="ellipse">
          <a:avLst/>
        </a:prstGeom>
        <a:solidFill>
          <a:srgbClr val="002060"/>
        </a:solidFill>
        <a:ln>
          <a:solidFill>
            <a:srgbClr val="00206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Resident</a:t>
          </a:r>
        </a:p>
      </dsp:txBody>
      <dsp:txXfrm>
        <a:off x="168291" y="1557881"/>
        <a:ext cx="792096" cy="792096"/>
      </dsp:txXfrm>
    </dsp:sp>
    <dsp:sp modelId="{326CBE90-56ED-C042-A353-632C5708410B}">
      <dsp:nvSpPr>
        <dsp:cNvPr id="0" name=""/>
        <dsp:cNvSpPr/>
      </dsp:nvSpPr>
      <dsp:spPr>
        <a:xfrm>
          <a:off x="3504843" y="974740"/>
          <a:ext cx="2240384" cy="195837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SSO/HPB</a:t>
          </a:r>
        </a:p>
        <a:p>
          <a:pPr marL="114300" lvl="1" indent="-114300" algn="l" defTabSz="666750">
            <a:lnSpc>
              <a:spcPct val="90000"/>
            </a:lnSpc>
            <a:spcBef>
              <a:spcPct val="0"/>
            </a:spcBef>
            <a:spcAft>
              <a:spcPct val="15000"/>
            </a:spcAft>
            <a:buChar char="•"/>
          </a:pPr>
          <a:r>
            <a:rPr lang="en-US" sz="1500" kern="1200" dirty="0"/>
            <a:t>Other </a:t>
          </a:r>
        </a:p>
        <a:p>
          <a:pPr marL="114300" lvl="1" indent="-114300" algn="l" defTabSz="666750">
            <a:lnSpc>
              <a:spcPct val="90000"/>
            </a:lnSpc>
            <a:spcBef>
              <a:spcPct val="0"/>
            </a:spcBef>
            <a:spcAft>
              <a:spcPct val="15000"/>
            </a:spcAft>
            <a:buChar char="•"/>
          </a:pPr>
          <a:r>
            <a:rPr lang="en-US" sz="1500" kern="1200" dirty="0">
              <a:solidFill>
                <a:schemeClr val="bg1"/>
              </a:solidFill>
            </a:rPr>
            <a:t>Remote</a:t>
          </a:r>
        </a:p>
      </dsp:txBody>
      <dsp:txXfrm>
        <a:off x="4064939" y="1268497"/>
        <a:ext cx="1092187" cy="1370863"/>
      </dsp:txXfrm>
    </dsp:sp>
    <dsp:sp modelId="{7F2AC88F-08AB-E04D-BF10-A3B2BAEA0875}">
      <dsp:nvSpPr>
        <dsp:cNvPr id="0" name=""/>
        <dsp:cNvSpPr/>
      </dsp:nvSpPr>
      <dsp:spPr>
        <a:xfrm>
          <a:off x="2944747" y="1393833"/>
          <a:ext cx="1120192" cy="1120192"/>
        </a:xfrm>
        <a:prstGeom prst="ellipse">
          <a:avLst/>
        </a:prstGeom>
        <a:solidFill>
          <a:srgbClr val="002060"/>
        </a:solidFill>
        <a:ln>
          <a:solidFill>
            <a:srgbClr val="00206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Fellow</a:t>
          </a:r>
        </a:p>
      </dsp:txBody>
      <dsp:txXfrm>
        <a:off x="3108795" y="1557881"/>
        <a:ext cx="792096" cy="792096"/>
      </dsp:txXfrm>
    </dsp:sp>
    <dsp:sp modelId="{041775A1-638A-F541-8122-01013A682E7B}">
      <dsp:nvSpPr>
        <dsp:cNvPr id="0" name=""/>
        <dsp:cNvSpPr/>
      </dsp:nvSpPr>
      <dsp:spPr>
        <a:xfrm>
          <a:off x="6445347" y="974740"/>
          <a:ext cx="2240384" cy="1958377"/>
        </a:xfrm>
        <a:prstGeom prst="rightArrow">
          <a:avLst>
            <a:gd name="adj1" fmla="val 70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Local</a:t>
          </a:r>
        </a:p>
        <a:p>
          <a:pPr marL="114300" lvl="1" indent="-114300" algn="l" defTabSz="666750">
            <a:lnSpc>
              <a:spcPct val="90000"/>
            </a:lnSpc>
            <a:spcBef>
              <a:spcPct val="0"/>
            </a:spcBef>
            <a:spcAft>
              <a:spcPct val="15000"/>
            </a:spcAft>
            <a:buChar char="•"/>
          </a:pPr>
          <a:r>
            <a:rPr lang="en-US" sz="1500" kern="1200" dirty="0">
              <a:solidFill>
                <a:srgbClr val="FF0000"/>
              </a:solidFill>
            </a:rPr>
            <a:t>Remote</a:t>
          </a:r>
        </a:p>
      </dsp:txBody>
      <dsp:txXfrm>
        <a:off x="7005443" y="1268497"/>
        <a:ext cx="1092187" cy="1370863"/>
      </dsp:txXfrm>
    </dsp:sp>
    <dsp:sp modelId="{5AF29FCC-82DA-B54E-B691-4B286D20A499}">
      <dsp:nvSpPr>
        <dsp:cNvPr id="0" name=""/>
        <dsp:cNvSpPr/>
      </dsp:nvSpPr>
      <dsp:spPr>
        <a:xfrm>
          <a:off x="5885251" y="1393833"/>
          <a:ext cx="1120192" cy="1120192"/>
        </a:xfrm>
        <a:prstGeom prst="ellipse">
          <a:avLst/>
        </a:prstGeom>
        <a:solidFill>
          <a:srgbClr val="FF0000"/>
        </a:solidFill>
        <a:ln>
          <a:solidFill>
            <a:srgbClr val="FF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Attending</a:t>
          </a:r>
        </a:p>
      </dsp:txBody>
      <dsp:txXfrm>
        <a:off x="6049299" y="1557881"/>
        <a:ext cx="792096" cy="79209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dt" sz="quarter" idx="1"/>
          </p:nvPr>
        </p:nvSpPr>
        <p:spPr bwMode="auto">
          <a:xfrm>
            <a:off x="3970338" y="-1588"/>
            <a:ext cx="3040062" cy="469901"/>
          </a:xfrm>
          <a:prstGeom prst="rect">
            <a:avLst/>
          </a:prstGeom>
          <a:noFill/>
          <a:ln w="9525">
            <a:noFill/>
            <a:miter lim="800000"/>
            <a:headEnd/>
            <a:tailEnd/>
          </a:ln>
          <a:effectLst/>
        </p:spPr>
        <p:txBody>
          <a:bodyPr vert="horz" wrap="square" lIns="19414" tIns="0" rIns="19414" bIns="0" numCol="1" anchor="t" anchorCtr="0" compatLnSpc="1">
            <a:prstTxWarp prst="textNoShape">
              <a:avLst/>
            </a:prstTxWarp>
          </a:bodyPr>
          <a:lstStyle>
            <a:lvl1pPr algn="r" defTabSz="863600">
              <a:defRPr sz="1000" i="1">
                <a:solidFill>
                  <a:srgbClr val="000000"/>
                </a:solidFill>
                <a:latin typeface="Book Antiqua"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3970338" y="8826500"/>
            <a:ext cx="3040062" cy="469900"/>
          </a:xfrm>
          <a:prstGeom prst="rect">
            <a:avLst/>
          </a:prstGeom>
          <a:noFill/>
          <a:ln w="9525">
            <a:noFill/>
            <a:miter lim="800000"/>
            <a:headEnd/>
            <a:tailEnd/>
          </a:ln>
          <a:effectLst/>
        </p:spPr>
        <p:txBody>
          <a:bodyPr vert="horz" wrap="square" lIns="19414" tIns="0" rIns="19414" bIns="0" numCol="1" anchor="b" anchorCtr="0" compatLnSpc="1">
            <a:prstTxWarp prst="textNoShape">
              <a:avLst/>
            </a:prstTxWarp>
          </a:bodyPr>
          <a:lstStyle>
            <a:lvl1pPr algn="r" defTabSz="863600">
              <a:defRPr sz="1000" i="1">
                <a:solidFill>
                  <a:srgbClr val="000000"/>
                </a:solidFill>
                <a:latin typeface="Book Antiqua" pitchFamily="18" charset="0"/>
              </a:defRPr>
            </a:lvl1pPr>
          </a:lstStyle>
          <a:p>
            <a:pPr>
              <a:defRPr/>
            </a:pPr>
            <a:fld id="{CB82B68A-1C8E-4898-8B79-9C5A13165EDF}" type="slidenum">
              <a:rPr lang="en-US"/>
              <a:pPr>
                <a:defRPr/>
              </a:pPr>
              <a:t>‹#›</a:t>
            </a:fld>
            <a:endParaRPr lang="en-US"/>
          </a:p>
        </p:txBody>
      </p:sp>
    </p:spTree>
    <p:extLst>
      <p:ext uri="{BB962C8B-B14F-4D97-AF65-F5344CB8AC3E}">
        <p14:creationId xmlns:p14="http://schemas.microsoft.com/office/powerpoint/2010/main" val="3977415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dt" idx="1"/>
          </p:nvPr>
        </p:nvSpPr>
        <p:spPr bwMode="auto">
          <a:xfrm>
            <a:off x="3970338" y="-1588"/>
            <a:ext cx="3040062" cy="469901"/>
          </a:xfrm>
          <a:prstGeom prst="rect">
            <a:avLst/>
          </a:prstGeom>
          <a:noFill/>
          <a:ln w="9525">
            <a:noFill/>
            <a:miter lim="800000"/>
            <a:headEnd/>
            <a:tailEnd/>
          </a:ln>
          <a:effectLst/>
        </p:spPr>
        <p:txBody>
          <a:bodyPr vert="horz" wrap="square" lIns="19414" tIns="0" rIns="19414" bIns="0" numCol="1" anchor="t" anchorCtr="0" compatLnSpc="1">
            <a:prstTxWarp prst="textNoShape">
              <a:avLst/>
            </a:prstTxWarp>
          </a:bodyPr>
          <a:lstStyle>
            <a:lvl1pPr algn="r" defTabSz="863600">
              <a:defRPr sz="1000" i="1">
                <a:solidFill>
                  <a:schemeClr val="tx1"/>
                </a:solidFill>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70338" y="8826500"/>
            <a:ext cx="3040062" cy="469900"/>
          </a:xfrm>
          <a:prstGeom prst="rect">
            <a:avLst/>
          </a:prstGeom>
          <a:noFill/>
          <a:ln w="9525">
            <a:noFill/>
            <a:miter lim="800000"/>
            <a:headEnd/>
            <a:tailEnd/>
          </a:ln>
          <a:effectLst/>
        </p:spPr>
        <p:txBody>
          <a:bodyPr vert="horz" wrap="square" lIns="19414" tIns="0" rIns="19414" bIns="0" numCol="1" anchor="b" anchorCtr="0" compatLnSpc="1">
            <a:prstTxWarp prst="textNoShape">
              <a:avLst/>
            </a:prstTxWarp>
          </a:bodyPr>
          <a:lstStyle>
            <a:lvl1pPr algn="r" defTabSz="863600">
              <a:defRPr sz="1000" i="1">
                <a:solidFill>
                  <a:schemeClr val="tx1"/>
                </a:solidFill>
                <a:latin typeface="Times New Roman" pitchFamily="18" charset="0"/>
              </a:defRPr>
            </a:lvl1pPr>
          </a:lstStyle>
          <a:p>
            <a:pPr>
              <a:defRPr/>
            </a:pPr>
            <a:fld id="{A2A2E97E-D5FE-43C6-8A98-843729EFE912}" type="slidenum">
              <a:rPr lang="en-US"/>
              <a:pPr>
                <a:defRPr/>
              </a:pPr>
              <a:t>‹#›</a:t>
            </a:fld>
            <a:endParaRPr lang="en-US"/>
          </a:p>
        </p:txBody>
      </p:sp>
      <p:sp>
        <p:nvSpPr>
          <p:cNvPr id="2054" name="Rectangle 6"/>
          <p:cNvSpPr>
            <a:spLocks noGrp="1" noChangeArrowheads="1"/>
          </p:cNvSpPr>
          <p:nvPr>
            <p:ph type="body" sz="quarter" idx="3"/>
          </p:nvPr>
        </p:nvSpPr>
        <p:spPr bwMode="auto">
          <a:xfrm>
            <a:off x="933450" y="4416425"/>
            <a:ext cx="5143500" cy="4186238"/>
          </a:xfrm>
          <a:prstGeom prst="rect">
            <a:avLst/>
          </a:prstGeom>
          <a:noFill/>
          <a:ln w="9525">
            <a:noFill/>
            <a:miter lim="800000"/>
            <a:headEnd/>
            <a:tailEnd/>
          </a:ln>
          <a:effectLst/>
        </p:spPr>
        <p:txBody>
          <a:bodyPr vert="horz" wrap="square" lIns="118082" tIns="58237" rIns="118082" bIns="58237" numCol="1" anchor="t" anchorCtr="0" compatLnSpc="1">
            <a:prstTxWarp prst="textNoShape">
              <a:avLst/>
            </a:prstTxWarp>
          </a:bodyPr>
          <a:lstStyle/>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r>
              <a:rPr lang="en-US" noProof="0"/>
              <a:t>_______________________________________________</a:t>
            </a:r>
          </a:p>
          <a:p>
            <a:pPr lvl="0"/>
            <a:endParaRPr lang="en-US" noProof="0"/>
          </a:p>
        </p:txBody>
      </p:sp>
      <p:sp>
        <p:nvSpPr>
          <p:cNvPr id="21509" name="Rectangle 7"/>
          <p:cNvSpPr>
            <a:spLocks noGrp="1" noRot="1" noChangeAspect="1" noChangeArrowheads="1" noTextEdit="1"/>
          </p:cNvSpPr>
          <p:nvPr>
            <p:ph type="sldImg" idx="2"/>
          </p:nvPr>
        </p:nvSpPr>
        <p:spPr bwMode="auto">
          <a:xfrm>
            <a:off x="731838" y="711200"/>
            <a:ext cx="5546725" cy="34671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048785877"/>
      </p:ext>
    </p:extLst>
  </p:cSld>
  <p:clrMap bg1="lt1" tx1="dk1" bg2="lt2" tx2="dk2" accent1="accent1" accent2="accent2" accent3="accent3" accent4="accent4" accent5="accent5" accent6="accent6" hlink="hlink" folHlink="folHlink"/>
  <p:hf dt="0"/>
  <p:notesStyle>
    <a:lvl1pPr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1pPr>
    <a:lvl2pPr marL="742950" indent="-28575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2pPr>
    <a:lvl3pPr marL="1143000" indent="-22860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3pPr>
    <a:lvl4pPr marL="1600200" indent="-22860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4pPr>
    <a:lvl5pPr marL="2057400" indent="-228600" algn="l" defTabSz="1104900" rtl="0" eaLnBrk="0" fontAlgn="base" hangingPunct="0">
      <a:spcBef>
        <a:spcPct val="30000"/>
      </a:spcBef>
      <a:spcAft>
        <a:spcPct val="0"/>
      </a:spcAft>
      <a:defRPr sz="16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reason for this is that pancreas cancer is a systemic disease in most cases at diagnosis. This matters because our therapies must reflect the biology of the disease. This was demonstrated to be clear in the Conko-001 trial which showed that adjuvant chemotherapy with </a:t>
            </a:r>
            <a:r>
              <a:rPr lang="en-US" baseline="0" dirty="0" err="1"/>
              <a:t>gemcitabine</a:t>
            </a:r>
            <a:r>
              <a:rPr lang="en-US" baseline="0" dirty="0"/>
              <a:t> improved OS and DFS which was an effect consistent in all subgroups. Again, this study confirmed pancreas cancer can not only be treated with local therapy but also with treatments that will affect the systemic disease</a:t>
            </a:r>
            <a:endParaRPr lang="en-US" dirty="0"/>
          </a:p>
        </p:txBody>
      </p:sp>
      <p:sp>
        <p:nvSpPr>
          <p:cNvPr id="4" name="Slide Number Placeholder 3"/>
          <p:cNvSpPr>
            <a:spLocks noGrp="1"/>
          </p:cNvSpPr>
          <p:nvPr>
            <p:ph type="sldNum" sz="quarter" idx="10"/>
          </p:nvPr>
        </p:nvSpPr>
        <p:spPr/>
        <p:txBody>
          <a:bodyPr/>
          <a:lstStyle/>
          <a:p>
            <a:fld id="{66534496-BF43-A642-969E-4E7BDCA0AF09}" type="slidenum">
              <a:rPr lang="en-US" smtClean="0"/>
              <a:pPr/>
              <a:t>6</a:t>
            </a:fld>
            <a:endParaRPr lang="en-US"/>
          </a:p>
        </p:txBody>
      </p:sp>
    </p:spTree>
    <p:extLst>
      <p:ext uri="{BB962C8B-B14F-4D97-AF65-F5344CB8AC3E}">
        <p14:creationId xmlns:p14="http://schemas.microsoft.com/office/powerpoint/2010/main" val="273565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70EF6-332E-394F-BFFF-79E59FB24F55}" type="slidenum">
              <a:rPr lang="en-US" altLang="en-US" smtClean="0"/>
              <a:pPr/>
              <a:t>33</a:t>
            </a:fld>
            <a:endParaRPr lang="en-US" altLang="en-US"/>
          </a:p>
        </p:txBody>
      </p:sp>
    </p:spTree>
    <p:extLst>
      <p:ext uri="{BB962C8B-B14F-4D97-AF65-F5344CB8AC3E}">
        <p14:creationId xmlns:p14="http://schemas.microsoft.com/office/powerpoint/2010/main" val="2507404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Wave6 for PRINTING"/>
          <p:cNvPicPr>
            <a:picLocks noChangeAspect="1" noChangeArrowheads="1"/>
          </p:cNvPicPr>
          <p:nvPr/>
        </p:nvPicPr>
        <p:blipFill>
          <a:blip r:embed="rId2" cstate="print"/>
          <a:srcRect/>
          <a:stretch>
            <a:fillRect/>
          </a:stretch>
        </p:blipFill>
        <p:spPr bwMode="auto">
          <a:xfrm>
            <a:off x="0" y="5143500"/>
            <a:ext cx="9144000" cy="571500"/>
          </a:xfrm>
          <a:prstGeom prst="rect">
            <a:avLst/>
          </a:prstGeom>
          <a:noFill/>
          <a:ln w="9525">
            <a:noFill/>
            <a:miter lim="800000"/>
            <a:headEnd/>
            <a:tailEnd/>
          </a:ln>
        </p:spPr>
      </p:pic>
      <p:sp>
        <p:nvSpPr>
          <p:cNvPr id="2691074" name="Rectangle 2"/>
          <p:cNvSpPr>
            <a:spLocks noGrp="1" noChangeArrowheads="1"/>
          </p:cNvSpPr>
          <p:nvPr>
            <p:ph type="ctrTitle"/>
          </p:nvPr>
        </p:nvSpPr>
        <p:spPr>
          <a:xfrm>
            <a:off x="685800" y="1365250"/>
            <a:ext cx="7772400" cy="1225021"/>
          </a:xfrm>
        </p:spPr>
        <p:txBody>
          <a:bodyPr/>
          <a:lstStyle>
            <a:lvl1pPr>
              <a:defRPr/>
            </a:lvl1pPr>
          </a:lstStyle>
          <a:p>
            <a:r>
              <a:rPr lang="en-US"/>
              <a:t>Click to edit Master title style</a:t>
            </a:r>
          </a:p>
        </p:txBody>
      </p:sp>
      <p:sp>
        <p:nvSpPr>
          <p:cNvPr id="2691075" name="Rectangle 3"/>
          <p:cNvSpPr>
            <a:spLocks noGrp="1" noChangeArrowheads="1"/>
          </p:cNvSpPr>
          <p:nvPr>
            <p:ph type="subTitle" idx="1"/>
          </p:nvPr>
        </p:nvSpPr>
        <p:spPr>
          <a:xfrm>
            <a:off x="1371600" y="2828396"/>
            <a:ext cx="6400800" cy="1460500"/>
          </a:xfrm>
        </p:spPr>
        <p:txBody>
          <a:bodyPr/>
          <a:lstStyle>
            <a:lvl1pPr marL="0" indent="0" algn="ctr">
              <a:buFontTx/>
              <a:buNone/>
              <a:defRPr/>
            </a:lvl1pPr>
          </a:lstStyle>
          <a:p>
            <a:r>
              <a:rPr lang="en-US"/>
              <a:t>Click to edit Master subtitle style</a:t>
            </a:r>
          </a:p>
        </p:txBody>
      </p:sp>
      <p:pic>
        <p:nvPicPr>
          <p:cNvPr id="7" name="Picture 6">
            <a:extLst>
              <a:ext uri="{FF2B5EF4-FFF2-40B4-BE49-F238E27FC236}">
                <a16:creationId xmlns:a16="http://schemas.microsoft.com/office/drawing/2014/main" id="{654C16C6-EEA3-BA41-BF3A-6B6F145EFFB0}"/>
              </a:ext>
            </a:extLst>
          </p:cNvPr>
          <p:cNvPicPr>
            <a:picLocks noChangeAspect="1"/>
          </p:cNvPicPr>
          <p:nvPr userDrawn="1"/>
        </p:nvPicPr>
        <p:blipFill>
          <a:blip r:embed="rId3"/>
          <a:stretch>
            <a:fillRect/>
          </a:stretch>
        </p:blipFill>
        <p:spPr>
          <a:xfrm>
            <a:off x="7390015" y="5350135"/>
            <a:ext cx="1686526" cy="320040"/>
          </a:xfrm>
          <a:prstGeom prst="rect">
            <a:avLst/>
          </a:prstGeom>
        </p:spPr>
      </p:pic>
      <p:pic>
        <p:nvPicPr>
          <p:cNvPr id="8" name="Picture 7">
            <a:extLst>
              <a:ext uri="{FF2B5EF4-FFF2-40B4-BE49-F238E27FC236}">
                <a16:creationId xmlns:a16="http://schemas.microsoft.com/office/drawing/2014/main" id="{7FAD0A45-B5C4-DE46-81B5-5CAF8DDDA734}"/>
              </a:ext>
            </a:extLst>
          </p:cNvPr>
          <p:cNvPicPr>
            <a:picLocks noChangeAspect="1"/>
          </p:cNvPicPr>
          <p:nvPr userDrawn="1"/>
        </p:nvPicPr>
        <p:blipFill>
          <a:blip r:embed="rId4"/>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5A951-FF7B-7649-9871-5CA05E1E3973}"/>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a:extLst>
              <a:ext uri="{FF2B5EF4-FFF2-40B4-BE49-F238E27FC236}">
                <a16:creationId xmlns:a16="http://schemas.microsoft.com/office/drawing/2014/main" id="{1926EE04-8940-E041-AD66-368CC4C695CD}"/>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a:extLst>
              <a:ext uri="{FF2B5EF4-FFF2-40B4-BE49-F238E27FC236}">
                <a16:creationId xmlns:a16="http://schemas.microsoft.com/office/drawing/2014/main" id="{EBB5B938-52E5-544F-B448-A6E6D82AD88D}"/>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5E65FD5-0649-F042-8BA4-0DC404DFC928}"/>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93687"/>
            <a:ext cx="1943100" cy="432990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93687"/>
            <a:ext cx="5676900" cy="43299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178137A-981D-1548-AC3A-0099FB35B8D7}"/>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420810C9-4ABC-E44E-9F4E-C7DE3D1F250A}"/>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7E0643D-EB12-0346-8B59-66A5BAC2A97F}"/>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F2BAF4-781A-415A-8FEA-FF953C5FA292}" type="datetimeFigureOut">
              <a:rPr lang="en-US"/>
              <a:pPr>
                <a:defRPr/>
              </a:pPr>
              <a:t>11/8/21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B590DF-E171-4A57-9788-C96D07994C2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9E64CA-D33F-4433-B954-332C4F00A2B3}" type="datetimeFigureOut">
              <a:rPr lang="en-US"/>
              <a:pPr>
                <a:defRPr/>
              </a:pPr>
              <a:t>11/8/21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69CE0E-2AE0-4CE0-8D20-39BB1A6C5893}"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4D8358-9B62-45A8-86DA-03A7E96367F2}" type="datetimeFigureOut">
              <a:rPr lang="en-US"/>
              <a:pPr>
                <a:defRPr/>
              </a:pPr>
              <a:t>11/8/21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87B690-667F-470B-91F0-1EB6664E99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F3DE07-9149-5E4F-93BA-B1821690F82E}"/>
              </a:ext>
            </a:extLst>
          </p:cNvPr>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 name="Title 1">
            <a:extLst>
              <a:ext uri="{FF2B5EF4-FFF2-40B4-BE49-F238E27FC236}">
                <a16:creationId xmlns:a16="http://schemas.microsoft.com/office/drawing/2014/main" id="{7D6FA314-D863-9946-8A75-D56863145B26}"/>
              </a:ext>
            </a:extLst>
          </p:cNvPr>
          <p:cNvSpPr>
            <a:spLocks noGrp="1"/>
          </p:cNvSpPr>
          <p:nvPr>
            <p:ph type="title"/>
          </p:nvPr>
        </p:nvSpPr>
        <p:spPr>
          <a:xfrm>
            <a:off x="0" y="162719"/>
            <a:ext cx="9144000" cy="748771"/>
          </a:xfrm>
        </p:spPr>
        <p:txBody>
          <a:bodyPr/>
          <a:lstStyle/>
          <a:p>
            <a:r>
              <a:rPr lang="en-US"/>
              <a:t>Click to edit Master title style</a:t>
            </a:r>
          </a:p>
        </p:txBody>
      </p:sp>
      <p:pic>
        <p:nvPicPr>
          <p:cNvPr id="5" name="Picture 4">
            <a:extLst>
              <a:ext uri="{FF2B5EF4-FFF2-40B4-BE49-F238E27FC236}">
                <a16:creationId xmlns:a16="http://schemas.microsoft.com/office/drawing/2014/main" id="{601B7FAB-93C6-4A41-AD67-2B544CB365E3}"/>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29B03F9-6A7D-4585-8196-C00726EEA86C}" type="datetimeFigureOut">
              <a:rPr lang="en-US"/>
              <a:pPr>
                <a:defRPr/>
              </a:pPr>
              <a:t>11/8/21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496E76-6A49-456C-B61E-BFFEDA56445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DB35C5-FEC5-480D-AA52-076AB011A8E3}" type="datetimeFigureOut">
              <a:rPr lang="en-US"/>
              <a:pPr>
                <a:defRPr/>
              </a:pPr>
              <a:t>11/8/21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A35899-C1C7-4CB5-9FCD-A35F5C8D485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3C85BE-072B-497C-A042-09257B4305EE}" type="datetimeFigureOut">
              <a:rPr lang="en-US"/>
              <a:pPr>
                <a:defRPr/>
              </a:pPr>
              <a:t>11/8/21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A1827B-DDE2-4602-B9B8-A71C9A9A8E0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D6860A-F7A4-41FD-B05E-8C8D9C120DF1}" type="datetimeFigureOut">
              <a:rPr lang="en-US"/>
              <a:pPr>
                <a:defRPr/>
              </a:pPr>
              <a:t>11/8/21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C71CDE-3D4B-43D5-A15E-095A97322A9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36915A-E5CB-4C8C-B294-0BF019140F53}" type="datetimeFigureOut">
              <a:rPr lang="en-US"/>
              <a:pPr>
                <a:defRPr/>
              </a:pPr>
              <a:t>11/8/21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DB5522-7B87-4B5E-ACED-9BA8685D387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9B0A94C-7F50-407F-A5FE-E028BCE213A9}" type="datetimeFigureOut">
              <a:rPr lang="en-US"/>
              <a:pPr>
                <a:defRPr/>
              </a:pPr>
              <a:t>11/8/21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1AA346-C7F3-46B2-B320-9354E2A36FE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1FE4EE-D8C0-4508-9BBD-38023C02A467}" type="datetimeFigureOut">
              <a:rPr lang="en-US"/>
              <a:pPr>
                <a:defRPr/>
              </a:pPr>
              <a:t>11/8/21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C78BCF-EBD1-49B1-B6A1-37658019340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A2DA4A-F09B-4AAD-BF27-1F2D4E25179E}" type="datetimeFigureOut">
              <a:rPr lang="en-US"/>
              <a:pPr>
                <a:defRPr/>
              </a:pPr>
              <a:t>11/8/21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7650C-A5D5-49CF-AFCB-76C0146ADAF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2D10DCC-E3A0-CA45-AE0A-AAAE31AE1640}"/>
              </a:ext>
            </a:extLst>
          </p:cNvPr>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 name="Title 1">
            <a:extLst>
              <a:ext uri="{FF2B5EF4-FFF2-40B4-BE49-F238E27FC236}">
                <a16:creationId xmlns:a16="http://schemas.microsoft.com/office/drawing/2014/main" id="{CBDB1384-80A6-B94C-A721-47CF8BFD4923}"/>
              </a:ext>
            </a:extLst>
          </p:cNvPr>
          <p:cNvSpPr>
            <a:spLocks noGrp="1"/>
          </p:cNvSpPr>
          <p:nvPr>
            <p:ph type="title"/>
          </p:nvPr>
        </p:nvSpPr>
        <p:spPr>
          <a:xfrm>
            <a:off x="0" y="162719"/>
            <a:ext cx="9144000" cy="748771"/>
          </a:xfrm>
        </p:spPr>
        <p:txBody>
          <a:bodyPr/>
          <a:lstStyle/>
          <a:p>
            <a:r>
              <a:rPr lang="en-US"/>
              <a:t>Click to edit Master title style</a:t>
            </a:r>
          </a:p>
        </p:txBody>
      </p:sp>
      <p:pic>
        <p:nvPicPr>
          <p:cNvPr id="5" name="Picture 4">
            <a:extLst>
              <a:ext uri="{FF2B5EF4-FFF2-40B4-BE49-F238E27FC236}">
                <a16:creationId xmlns:a16="http://schemas.microsoft.com/office/drawing/2014/main" id="{F9B81449-C8EA-A54A-BCAE-D25FC398FB9B}"/>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CE68BD5-F714-0A4B-8802-9FADCD9EB9C6}"/>
              </a:ext>
            </a:extLst>
          </p:cNvPr>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 name="Title 1">
            <a:extLst>
              <a:ext uri="{FF2B5EF4-FFF2-40B4-BE49-F238E27FC236}">
                <a16:creationId xmlns:a16="http://schemas.microsoft.com/office/drawing/2014/main" id="{737C292C-719F-184B-9B18-8762DE6D2B5F}"/>
              </a:ext>
            </a:extLst>
          </p:cNvPr>
          <p:cNvSpPr>
            <a:spLocks noGrp="1"/>
          </p:cNvSpPr>
          <p:nvPr>
            <p:ph type="title"/>
          </p:nvPr>
        </p:nvSpPr>
        <p:spPr>
          <a:xfrm>
            <a:off x="0" y="162719"/>
            <a:ext cx="9144000" cy="748771"/>
          </a:xfrm>
        </p:spPr>
        <p:txBody>
          <a:bodyPr/>
          <a:lstStyle/>
          <a:p>
            <a:r>
              <a:rPr lang="en-US"/>
              <a:t>Click to edit Master title style</a:t>
            </a:r>
          </a:p>
        </p:txBody>
      </p:sp>
      <p:pic>
        <p:nvPicPr>
          <p:cNvPr id="5" name="Picture 4">
            <a:extLst>
              <a:ext uri="{FF2B5EF4-FFF2-40B4-BE49-F238E27FC236}">
                <a16:creationId xmlns:a16="http://schemas.microsoft.com/office/drawing/2014/main" id="{E9E86805-75B2-D741-8A0B-9B906D718B89}"/>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684214" y="1027907"/>
            <a:ext cx="7775575" cy="15875"/>
          </a:xfrm>
          <a:prstGeom prst="line">
            <a:avLst/>
          </a:prstGeom>
          <a:noFill/>
          <a:ln w="15875" algn="ctr">
            <a:solidFill>
              <a:schemeClr val="tx1"/>
            </a:solidFill>
            <a:round/>
            <a:headEnd/>
            <a:tailEnd/>
          </a:ln>
        </p:spPr>
      </p:cxnSp>
      <p:cxnSp>
        <p:nvCxnSpPr>
          <p:cNvPr id="5" name="Straight Connector 4"/>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0" y="162719"/>
            <a:ext cx="9144000" cy="748771"/>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643E4650-2520-1F49-BE10-5E8107142077}"/>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3">
            <a:extLst>
              <a:ext uri="{FF2B5EF4-FFF2-40B4-BE49-F238E27FC236}">
                <a16:creationId xmlns:a16="http://schemas.microsoft.com/office/drawing/2014/main" id="{AF26CE69-60FC-CC40-91D4-1983989D91B2}"/>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94594"/>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4594"/>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22AC099-5BCB-F742-86C0-0B40EF08F4D4}"/>
              </a:ext>
            </a:extLst>
          </p:cNvPr>
          <p:cNvSpPr>
            <a:spLocks noGrp="1"/>
          </p:cNvSpPr>
          <p:nvPr>
            <p:ph type="title"/>
          </p:nvPr>
        </p:nvSpPr>
        <p:spPr>
          <a:xfrm>
            <a:off x="0" y="162719"/>
            <a:ext cx="9144000" cy="748771"/>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3FD85FB7-8A9E-9640-8504-3CFE0FDF39CE}"/>
              </a:ext>
            </a:extLst>
          </p:cNvPr>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5F6279BF-A7B9-8A4D-B608-A13BC49297D9}"/>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1719035A-AC89-674F-8D00-E334CA4EC5FA}"/>
              </a:ext>
            </a:extLst>
          </p:cNvPr>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B9C904B2-B624-384B-A0E5-CA9497BD68B1}"/>
              </a:ext>
            </a:extLst>
          </p:cNvPr>
          <p:cNvSpPr>
            <a:spLocks noGrp="1"/>
          </p:cNvSpPr>
          <p:nvPr>
            <p:ph type="title"/>
          </p:nvPr>
        </p:nvSpPr>
        <p:spPr>
          <a:xfrm>
            <a:off x="0" y="162719"/>
            <a:ext cx="9144000" cy="748771"/>
          </a:xfrm>
        </p:spPr>
        <p:txBody>
          <a:bodyPr/>
          <a:lstStyle/>
          <a:p>
            <a:r>
              <a:rPr lang="en-US"/>
              <a:t>Click to edit Master title style</a:t>
            </a:r>
          </a:p>
        </p:txBody>
      </p:sp>
      <p:pic>
        <p:nvPicPr>
          <p:cNvPr id="9" name="Picture 8">
            <a:extLst>
              <a:ext uri="{FF2B5EF4-FFF2-40B4-BE49-F238E27FC236}">
                <a16:creationId xmlns:a16="http://schemas.microsoft.com/office/drawing/2014/main" id="{64ADA4C4-DC43-1B41-A0AF-B96EDA1B58E7}"/>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965DAF-906F-6842-90D7-4DB942DAE92D}"/>
              </a:ext>
            </a:extLst>
          </p:cNvPr>
          <p:cNvSpPr txBox="1">
            <a:spLocks/>
          </p:cNvSpPr>
          <p:nvPr userDrawn="1"/>
        </p:nvSpPr>
        <p:spPr bwMode="auto">
          <a:xfrm>
            <a:off x="0" y="162719"/>
            <a:ext cx="9144000" cy="7487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59B2"/>
                </a:solidFill>
                <a:latin typeface="+mj-lt"/>
                <a:ea typeface="+mj-ea"/>
                <a:cs typeface="+mj-cs"/>
              </a:defRPr>
            </a:lvl1pPr>
            <a:lvl2pPr algn="ctr" rtl="0" eaLnBrk="0" fontAlgn="base" hangingPunct="0">
              <a:spcBef>
                <a:spcPct val="0"/>
              </a:spcBef>
              <a:spcAft>
                <a:spcPct val="0"/>
              </a:spcAft>
              <a:defRPr sz="32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32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32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3200" b="1">
                <a:solidFill>
                  <a:srgbClr val="0059B2"/>
                </a:solidFill>
                <a:latin typeface="Arial" charset="0"/>
                <a:ea typeface="ヒラギノ角ゴ Pro W3" pitchFamily="116" charset="-128"/>
              </a:defRPr>
            </a:lvl5pPr>
            <a:lvl6pPr marL="457200" algn="ctr" rtl="0" fontAlgn="base">
              <a:spcBef>
                <a:spcPct val="0"/>
              </a:spcBef>
              <a:spcAft>
                <a:spcPct val="0"/>
              </a:spcAft>
              <a:defRPr sz="3200" b="1">
                <a:solidFill>
                  <a:srgbClr val="0059B2"/>
                </a:solidFill>
                <a:latin typeface="Arial" charset="0"/>
                <a:ea typeface="ヒラギノ角ゴ Pro W3" pitchFamily="116" charset="-128"/>
              </a:defRPr>
            </a:lvl6pPr>
            <a:lvl7pPr marL="914400" algn="ctr" rtl="0" fontAlgn="base">
              <a:spcBef>
                <a:spcPct val="0"/>
              </a:spcBef>
              <a:spcAft>
                <a:spcPct val="0"/>
              </a:spcAft>
              <a:defRPr sz="3200" b="1">
                <a:solidFill>
                  <a:srgbClr val="0059B2"/>
                </a:solidFill>
                <a:latin typeface="Arial" charset="0"/>
                <a:ea typeface="ヒラギノ角ゴ Pro W3" pitchFamily="116" charset="-128"/>
              </a:defRPr>
            </a:lvl7pPr>
            <a:lvl8pPr marL="1371600" algn="ctr" rtl="0" fontAlgn="base">
              <a:spcBef>
                <a:spcPct val="0"/>
              </a:spcBef>
              <a:spcAft>
                <a:spcPct val="0"/>
              </a:spcAft>
              <a:defRPr sz="3200" b="1">
                <a:solidFill>
                  <a:srgbClr val="0059B2"/>
                </a:solidFill>
                <a:latin typeface="Arial" charset="0"/>
                <a:ea typeface="ヒラギノ角ゴ Pro W3" pitchFamily="116" charset="-128"/>
              </a:defRPr>
            </a:lvl8pPr>
            <a:lvl9pPr marL="1828800" algn="ctr" rtl="0" fontAlgn="base">
              <a:spcBef>
                <a:spcPct val="0"/>
              </a:spcBef>
              <a:spcAft>
                <a:spcPct val="0"/>
              </a:spcAft>
              <a:defRPr sz="3200" b="1">
                <a:solidFill>
                  <a:srgbClr val="0059B2"/>
                </a:solidFill>
                <a:latin typeface="Arial" charset="0"/>
                <a:ea typeface="ヒラギノ角ゴ Pro W3" pitchFamily="116" charset="-128"/>
              </a:defRPr>
            </a:lvl9pPr>
          </a:lstStyle>
          <a:p>
            <a:r>
              <a:rPr lang="en-US" kern="0"/>
              <a:t>Click to edit Master title style</a:t>
            </a:r>
          </a:p>
        </p:txBody>
      </p:sp>
      <p:cxnSp>
        <p:nvCxnSpPr>
          <p:cNvPr id="4" name="Straight Connector 3">
            <a:extLst>
              <a:ext uri="{FF2B5EF4-FFF2-40B4-BE49-F238E27FC236}">
                <a16:creationId xmlns:a16="http://schemas.microsoft.com/office/drawing/2014/main" id="{6677ED10-E727-9B43-8D94-C4BF891464A0}"/>
              </a:ext>
            </a:extLst>
          </p:cNvPr>
          <p:cNvCxnSpPr/>
          <p:nvPr userDrawn="1"/>
        </p:nvCxnSpPr>
        <p:spPr bwMode="auto">
          <a:xfrm>
            <a:off x="660400" y="895615"/>
            <a:ext cx="7785100" cy="1323"/>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B169F4F6-02BE-C547-B421-6B32C3605F47}"/>
              </a:ext>
            </a:extLst>
          </p:cNvPr>
          <p:cNvPicPr>
            <a:picLocks noChangeAspect="1"/>
          </p:cNvPicPr>
          <p:nvPr userDrawn="1"/>
        </p:nvPicPr>
        <p:blipFill>
          <a:blip r:embed="rId2"/>
          <a:stretch>
            <a:fillRect/>
          </a:stretch>
        </p:blipFill>
        <p:spPr>
          <a:xfrm>
            <a:off x="7457676" y="4974035"/>
            <a:ext cx="1538504" cy="320040"/>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12" descr="Wave6 for PRINTING"/>
          <p:cNvPicPr>
            <a:picLocks noChangeAspect="1" noChangeArrowheads="1"/>
          </p:cNvPicPr>
          <p:nvPr/>
        </p:nvPicPr>
        <p:blipFill>
          <a:blip r:embed="rId18" cstate="print"/>
          <a:srcRect/>
          <a:stretch>
            <a:fillRect/>
          </a:stretch>
        </p:blipFill>
        <p:spPr bwMode="auto">
          <a:xfrm>
            <a:off x="0" y="5143500"/>
            <a:ext cx="9144000" cy="5715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293688"/>
            <a:ext cx="7772400" cy="7487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194594"/>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F7DF248B-3B52-AA47-934F-3711D5F97D83}"/>
              </a:ext>
            </a:extLst>
          </p:cNvPr>
          <p:cNvPicPr>
            <a:picLocks noChangeAspect="1"/>
          </p:cNvPicPr>
          <p:nvPr userDrawn="1"/>
        </p:nvPicPr>
        <p:blipFill>
          <a:blip r:embed="rId19"/>
          <a:stretch>
            <a:fillRect/>
          </a:stretch>
        </p:blipFill>
        <p:spPr>
          <a:xfrm>
            <a:off x="7390015" y="5350135"/>
            <a:ext cx="1686526" cy="320040"/>
          </a:xfrm>
          <a:prstGeom prst="rect">
            <a:avLst/>
          </a:prstGeom>
        </p:spPr>
      </p:pic>
      <p:pic>
        <p:nvPicPr>
          <p:cNvPr id="7" name="Picture 6">
            <a:extLst>
              <a:ext uri="{FF2B5EF4-FFF2-40B4-BE49-F238E27FC236}">
                <a16:creationId xmlns:a16="http://schemas.microsoft.com/office/drawing/2014/main" id="{E95F6617-3870-8046-893B-AB73CE17E293}"/>
              </a:ext>
            </a:extLst>
          </p:cNvPr>
          <p:cNvPicPr>
            <a:picLocks noChangeAspect="1"/>
          </p:cNvPicPr>
          <p:nvPr userDrawn="1"/>
        </p:nvPicPr>
        <p:blipFill>
          <a:blip r:embed="rId20"/>
          <a:stretch>
            <a:fillRect/>
          </a:stretch>
        </p:blipFill>
        <p:spPr>
          <a:xfrm>
            <a:off x="7457676" y="4974035"/>
            <a:ext cx="1538504" cy="320040"/>
          </a:xfrm>
          <a:prstGeom prst="rect">
            <a:avLst/>
          </a:prstGeom>
        </p:spPr>
      </p:pic>
    </p:spTree>
  </p:cSld>
  <p:clrMap bg1="dk2" tx1="lt1" bg2="dk1" tx2="lt2" accent1="accent1" accent2="accent2" accent3="accent3" accent4="accent4" accent5="accent5" accent6="accent6" hlink="hlink" folHlink="folHlink"/>
  <p:sldLayoutIdLst>
    <p:sldLayoutId id="2147485010" r:id="rId1"/>
    <p:sldLayoutId id="2147484998"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 id="2147485020" r:id="rId12"/>
    <p:sldLayoutId id="2147485021" r:id="rId13"/>
    <p:sldLayoutId id="2147485022" r:id="rId14"/>
    <p:sldLayoutId id="2147485023" r:id="rId15"/>
    <p:sldLayoutId id="2147485024" r:id="rId16"/>
  </p:sldLayoutIdLst>
  <p:transition spd="med">
    <p:fade/>
  </p:transition>
  <p:hf hdr="0" dt="0"/>
  <p:txStyles>
    <p:titleStyle>
      <a:lvl1pPr algn="ctr" rtl="0" eaLnBrk="0" fontAlgn="base" hangingPunct="0">
        <a:spcBef>
          <a:spcPct val="0"/>
        </a:spcBef>
        <a:spcAft>
          <a:spcPct val="0"/>
        </a:spcAft>
        <a:defRPr sz="3200" b="1">
          <a:solidFill>
            <a:srgbClr val="0059B2"/>
          </a:solidFill>
          <a:latin typeface="+mj-lt"/>
          <a:ea typeface="+mj-ea"/>
          <a:cs typeface="+mj-cs"/>
        </a:defRPr>
      </a:lvl1pPr>
      <a:lvl2pPr algn="ctr" rtl="0" eaLnBrk="0" fontAlgn="base" hangingPunct="0">
        <a:spcBef>
          <a:spcPct val="0"/>
        </a:spcBef>
        <a:spcAft>
          <a:spcPct val="0"/>
        </a:spcAft>
        <a:defRPr sz="3200" b="1">
          <a:solidFill>
            <a:srgbClr val="0059B2"/>
          </a:solidFill>
          <a:latin typeface="Arial" charset="0"/>
          <a:ea typeface="ヒラギノ角ゴ Pro W3" pitchFamily="116" charset="-128"/>
        </a:defRPr>
      </a:lvl2pPr>
      <a:lvl3pPr algn="ctr" rtl="0" eaLnBrk="0" fontAlgn="base" hangingPunct="0">
        <a:spcBef>
          <a:spcPct val="0"/>
        </a:spcBef>
        <a:spcAft>
          <a:spcPct val="0"/>
        </a:spcAft>
        <a:defRPr sz="3200" b="1">
          <a:solidFill>
            <a:srgbClr val="0059B2"/>
          </a:solidFill>
          <a:latin typeface="Arial" charset="0"/>
          <a:ea typeface="ヒラギノ角ゴ Pro W3" pitchFamily="116" charset="-128"/>
        </a:defRPr>
      </a:lvl3pPr>
      <a:lvl4pPr algn="ctr" rtl="0" eaLnBrk="0" fontAlgn="base" hangingPunct="0">
        <a:spcBef>
          <a:spcPct val="0"/>
        </a:spcBef>
        <a:spcAft>
          <a:spcPct val="0"/>
        </a:spcAft>
        <a:defRPr sz="3200" b="1">
          <a:solidFill>
            <a:srgbClr val="0059B2"/>
          </a:solidFill>
          <a:latin typeface="Arial" charset="0"/>
          <a:ea typeface="ヒラギノ角ゴ Pro W3" pitchFamily="116" charset="-128"/>
        </a:defRPr>
      </a:lvl4pPr>
      <a:lvl5pPr algn="ctr" rtl="0" eaLnBrk="0" fontAlgn="base" hangingPunct="0">
        <a:spcBef>
          <a:spcPct val="0"/>
        </a:spcBef>
        <a:spcAft>
          <a:spcPct val="0"/>
        </a:spcAft>
        <a:defRPr sz="3200" b="1">
          <a:solidFill>
            <a:srgbClr val="0059B2"/>
          </a:solidFill>
          <a:latin typeface="Arial" charset="0"/>
          <a:ea typeface="ヒラギノ角ゴ Pro W3" pitchFamily="116" charset="-128"/>
        </a:defRPr>
      </a:lvl5pPr>
      <a:lvl6pPr marL="457200" algn="ctr" rtl="0" fontAlgn="base">
        <a:spcBef>
          <a:spcPct val="0"/>
        </a:spcBef>
        <a:spcAft>
          <a:spcPct val="0"/>
        </a:spcAft>
        <a:defRPr sz="3200" b="1">
          <a:solidFill>
            <a:srgbClr val="0059B2"/>
          </a:solidFill>
          <a:latin typeface="Arial" charset="0"/>
          <a:ea typeface="ヒラギノ角ゴ Pro W3" pitchFamily="116" charset="-128"/>
        </a:defRPr>
      </a:lvl6pPr>
      <a:lvl7pPr marL="914400" algn="ctr" rtl="0" fontAlgn="base">
        <a:spcBef>
          <a:spcPct val="0"/>
        </a:spcBef>
        <a:spcAft>
          <a:spcPct val="0"/>
        </a:spcAft>
        <a:defRPr sz="3200" b="1">
          <a:solidFill>
            <a:srgbClr val="0059B2"/>
          </a:solidFill>
          <a:latin typeface="Arial" charset="0"/>
          <a:ea typeface="ヒラギノ角ゴ Pro W3" pitchFamily="116" charset="-128"/>
        </a:defRPr>
      </a:lvl7pPr>
      <a:lvl8pPr marL="1371600" algn="ctr" rtl="0" fontAlgn="base">
        <a:spcBef>
          <a:spcPct val="0"/>
        </a:spcBef>
        <a:spcAft>
          <a:spcPct val="0"/>
        </a:spcAft>
        <a:defRPr sz="3200" b="1">
          <a:solidFill>
            <a:srgbClr val="0059B2"/>
          </a:solidFill>
          <a:latin typeface="Arial" charset="0"/>
          <a:ea typeface="ヒラギノ角ゴ Pro W3" pitchFamily="116" charset="-128"/>
        </a:defRPr>
      </a:lvl8pPr>
      <a:lvl9pPr marL="1828800" algn="ctr" rtl="0" fontAlgn="base">
        <a:spcBef>
          <a:spcPct val="0"/>
        </a:spcBef>
        <a:spcAft>
          <a:spcPct val="0"/>
        </a:spcAft>
        <a:defRPr sz="3200" b="1">
          <a:solidFill>
            <a:srgbClr val="0059B2"/>
          </a:solidFill>
          <a:latin typeface="Arial" charset="0"/>
          <a:ea typeface="ヒラギノ角ゴ Pro W3" pitchFamily="116" charset="-128"/>
        </a:defRPr>
      </a:lvl9pPr>
    </p:titleStyle>
    <p:bodyStyle>
      <a:lvl1pPr marL="342900" indent="-342900" algn="l" rtl="0" eaLnBrk="0" fontAlgn="base" hangingPunct="0">
        <a:spcBef>
          <a:spcPct val="20000"/>
        </a:spcBef>
        <a:spcAft>
          <a:spcPct val="0"/>
        </a:spcAft>
        <a:buClr>
          <a:srgbClr val="0059B2"/>
        </a:buClr>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lr>
          <a:srgbClr val="0059B2"/>
        </a:buClr>
        <a:buChar char="–"/>
        <a:defRPr sz="2400">
          <a:solidFill>
            <a:schemeClr val="bg1"/>
          </a:solidFill>
          <a:latin typeface="+mn-lt"/>
          <a:ea typeface="+mn-ea"/>
        </a:defRPr>
      </a:lvl2pPr>
      <a:lvl3pPr marL="1143000" indent="-228600" algn="l" rtl="0" eaLnBrk="0" fontAlgn="base" hangingPunct="0">
        <a:spcBef>
          <a:spcPct val="20000"/>
        </a:spcBef>
        <a:spcAft>
          <a:spcPct val="0"/>
        </a:spcAft>
        <a:buClr>
          <a:srgbClr val="0059B2"/>
        </a:buClr>
        <a:buFont typeface="Arial" charset="0"/>
        <a:buChar char="»"/>
        <a:defRPr sz="2000">
          <a:solidFill>
            <a:schemeClr val="bg1"/>
          </a:solidFill>
          <a:latin typeface="+mn-lt"/>
          <a:ea typeface="+mn-ea"/>
        </a:defRPr>
      </a:lvl3pPr>
      <a:lvl4pPr marL="1600200" indent="-228600" algn="l" rtl="0" eaLnBrk="0" fontAlgn="base" hangingPunct="0">
        <a:spcBef>
          <a:spcPct val="20000"/>
        </a:spcBef>
        <a:spcAft>
          <a:spcPct val="0"/>
        </a:spcAft>
        <a:buClr>
          <a:srgbClr val="0059B2"/>
        </a:buClr>
        <a:buChar char="–"/>
        <a:defRPr sz="2000">
          <a:solidFill>
            <a:schemeClr val="bg1"/>
          </a:solidFill>
          <a:latin typeface="+mn-lt"/>
          <a:ea typeface="+mn-ea"/>
        </a:defRPr>
      </a:lvl4pPr>
      <a:lvl5pPr marL="2057400" indent="-228600" algn="l" rtl="0" eaLnBrk="0" fontAlgn="base" hangingPunct="0">
        <a:spcBef>
          <a:spcPct val="20000"/>
        </a:spcBef>
        <a:spcAft>
          <a:spcPct val="0"/>
        </a:spcAft>
        <a:buClr>
          <a:srgbClr val="0059B2"/>
        </a:buClr>
        <a:buChar char="»"/>
        <a:defRPr sz="2000">
          <a:solidFill>
            <a:schemeClr val="bg1"/>
          </a:solidFill>
          <a:latin typeface="+mn-lt"/>
          <a:ea typeface="+mn-ea"/>
        </a:defRPr>
      </a:lvl5pPr>
      <a:lvl6pPr marL="2514600" indent="-228600" algn="l" rtl="0" fontAlgn="base">
        <a:spcBef>
          <a:spcPct val="20000"/>
        </a:spcBef>
        <a:spcAft>
          <a:spcPct val="0"/>
        </a:spcAft>
        <a:buClr>
          <a:srgbClr val="0059B2"/>
        </a:buClr>
        <a:buChar char="»"/>
        <a:defRPr>
          <a:solidFill>
            <a:schemeClr val="bg1"/>
          </a:solidFill>
          <a:latin typeface="+mn-lt"/>
          <a:ea typeface="+mn-ea"/>
        </a:defRPr>
      </a:lvl6pPr>
      <a:lvl7pPr marL="2971800" indent="-228600" algn="l" rtl="0" fontAlgn="base">
        <a:spcBef>
          <a:spcPct val="20000"/>
        </a:spcBef>
        <a:spcAft>
          <a:spcPct val="0"/>
        </a:spcAft>
        <a:buClr>
          <a:srgbClr val="0059B2"/>
        </a:buClr>
        <a:buChar char="»"/>
        <a:defRPr>
          <a:solidFill>
            <a:schemeClr val="bg1"/>
          </a:solidFill>
          <a:latin typeface="+mn-lt"/>
          <a:ea typeface="+mn-ea"/>
        </a:defRPr>
      </a:lvl7pPr>
      <a:lvl8pPr marL="3429000" indent="-228600" algn="l" rtl="0" fontAlgn="base">
        <a:spcBef>
          <a:spcPct val="20000"/>
        </a:spcBef>
        <a:spcAft>
          <a:spcPct val="0"/>
        </a:spcAft>
        <a:buClr>
          <a:srgbClr val="0059B2"/>
        </a:buClr>
        <a:buChar char="»"/>
        <a:defRPr>
          <a:solidFill>
            <a:schemeClr val="bg1"/>
          </a:solidFill>
          <a:latin typeface="+mn-lt"/>
          <a:ea typeface="+mn-ea"/>
        </a:defRPr>
      </a:lvl8pPr>
      <a:lvl9pPr marL="3886200" indent="-228600" algn="l" rtl="0" fontAlgn="base">
        <a:spcBef>
          <a:spcPct val="20000"/>
        </a:spcBef>
        <a:spcAft>
          <a:spcPct val="0"/>
        </a:spcAft>
        <a:buClr>
          <a:srgbClr val="0059B2"/>
        </a:buClr>
        <a:buChar char="»"/>
        <a:defRPr>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2043712-ECCF-4C9E-84BD-0981045BC0D8}" type="datetimeFigureOut">
              <a:rPr lang="en-US"/>
              <a:pPr>
                <a:defRPr/>
              </a:pPr>
              <a:t>11/8/21</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6EF0FB8-4D5F-4DA1-8963-8396721BCD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diagramColors" Target="../diagrams/colors1.xml"/><Relationship Id="rId3" Type="http://schemas.openxmlformats.org/officeDocument/2006/relationships/hyperlink" Target="http://images.google.com/imgres?imgurl=http://www.heart-health-diets-and-exercises.com/image-files/blood-test-tubes.jpg&amp;imgrefurl=http://www.heart-health-diets-and-exercises.com/Blood-test.html&amp;h=180&amp;w=239&amp;sz=19&amp;hl=en&amp;start=8&amp;um=1&amp;usg=__R6xpEucukkJ26XiuHSlodPw16fE=&amp;tbnid=SZo_4gvwYXsd8M:&amp;tbnh=82&amp;tbnw=109&amp;prev=/images?q=blood+test+tube&amp;um=1&amp;hl=en&amp;rls=DIUS,DIUS:2006-25,DIUS:en" TargetMode="External"/><Relationship Id="rId7" Type="http://schemas.openxmlformats.org/officeDocument/2006/relationships/image" Target="../media/image30.png"/><Relationship Id="rId12" Type="http://schemas.openxmlformats.org/officeDocument/2006/relationships/diagramQuickStyle" Target="../diagrams/quickStyle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diagramLayout" Target="../diagrams/layout1.xml"/><Relationship Id="rId5" Type="http://schemas.openxmlformats.org/officeDocument/2006/relationships/image" Target="../media/image28.jpeg"/><Relationship Id="rId10" Type="http://schemas.openxmlformats.org/officeDocument/2006/relationships/diagramData" Target="../diagrams/data1.xml"/><Relationship Id="rId4" Type="http://schemas.openxmlformats.org/officeDocument/2006/relationships/image" Target="../media/image27.jpeg"/><Relationship Id="rId9" Type="http://schemas.openxmlformats.org/officeDocument/2006/relationships/image" Target="../media/image32.jpeg"/><Relationship Id="rId14"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64.png"/><Relationship Id="rId5" Type="http://schemas.openxmlformats.org/officeDocument/2006/relationships/diagramQuickStyle" Target="../diagrams/quickStyle3.xml"/><Relationship Id="rId15" Type="http://schemas.openxmlformats.org/officeDocument/2006/relationships/image" Target="../media/image68.png"/><Relationship Id="rId10" Type="http://schemas.openxmlformats.org/officeDocument/2006/relationships/image" Target="../media/image63.jpeg"/><Relationship Id="rId4" Type="http://schemas.openxmlformats.org/officeDocument/2006/relationships/diagramLayout" Target="../diagrams/layout3.xml"/><Relationship Id="rId9" Type="http://schemas.openxmlformats.org/officeDocument/2006/relationships/image" Target="../media/image62.JPG"/><Relationship Id="rId1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4.xml"/><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81.jpeg"/><Relationship Id="rId5" Type="http://schemas.openxmlformats.org/officeDocument/2006/relationships/diagramColors" Target="../diagrams/colors4.xml"/><Relationship Id="rId10" Type="http://schemas.openxmlformats.org/officeDocument/2006/relationships/image" Target="../media/image80.PNG"/><Relationship Id="rId4" Type="http://schemas.openxmlformats.org/officeDocument/2006/relationships/diagramQuickStyle" Target="../diagrams/quickStyle4.xml"/><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tiff"/><Relationship Id="rId1" Type="http://schemas.openxmlformats.org/officeDocument/2006/relationships/slideLayout" Target="../slideLayouts/slideLayout11.xml"/><Relationship Id="rId4" Type="http://schemas.openxmlformats.org/officeDocument/2006/relationships/image" Target="../media/image9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35" y="2054086"/>
            <a:ext cx="8692309" cy="1232561"/>
          </a:xfrm>
        </p:spPr>
        <p:txBody>
          <a:bodyPr/>
          <a:lstStyle/>
          <a:p>
            <a:r>
              <a:rPr lang="en-US" sz="3600" dirty="0"/>
              <a:t>Advances in Surgical and Medical Options for the Treatment of Pancreatic Cancer</a:t>
            </a:r>
          </a:p>
        </p:txBody>
      </p:sp>
      <p:sp>
        <p:nvSpPr>
          <p:cNvPr id="3" name="Subtitle 2"/>
          <p:cNvSpPr>
            <a:spLocks noGrp="1"/>
          </p:cNvSpPr>
          <p:nvPr>
            <p:ph type="subTitle" idx="1"/>
          </p:nvPr>
        </p:nvSpPr>
        <p:spPr>
          <a:xfrm>
            <a:off x="1371600" y="3647439"/>
            <a:ext cx="6400800" cy="1401635"/>
          </a:xfrm>
        </p:spPr>
        <p:txBody>
          <a:bodyPr/>
          <a:lstStyle/>
          <a:p>
            <a:r>
              <a:rPr lang="en-US" dirty="0"/>
              <a:t>Dr. Melissa E. Hogg MD MS</a:t>
            </a:r>
          </a:p>
          <a:p>
            <a:r>
              <a:rPr lang="en-US" dirty="0"/>
              <a:t>Dr. Mark </a:t>
            </a:r>
            <a:r>
              <a:rPr lang="en-US" dirty="0" err="1"/>
              <a:t>Talamonti</a:t>
            </a:r>
            <a:r>
              <a:rPr lang="en-US" dirty="0"/>
              <a:t> MD</a:t>
            </a:r>
          </a:p>
          <a:p>
            <a:r>
              <a:rPr lang="en-US" dirty="0"/>
              <a:t>November 10, 2021</a:t>
            </a:r>
          </a:p>
        </p:txBody>
      </p:sp>
      <p:sp>
        <p:nvSpPr>
          <p:cNvPr id="7" name="Rectangle 6">
            <a:extLst>
              <a:ext uri="{FF2B5EF4-FFF2-40B4-BE49-F238E27FC236}">
                <a16:creationId xmlns:a16="http://schemas.microsoft.com/office/drawing/2014/main" id="{5A5FA848-0154-1147-94A6-81B6A6B895D8}"/>
              </a:ext>
            </a:extLst>
          </p:cNvPr>
          <p:cNvSpPr/>
          <p:nvPr/>
        </p:nvSpPr>
        <p:spPr bwMode="auto">
          <a:xfrm>
            <a:off x="0" y="1006997"/>
            <a:ext cx="9144000" cy="127265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
        <p:nvSpPr>
          <p:cNvPr id="9" name="Rectangle 8">
            <a:extLst>
              <a:ext uri="{FF2B5EF4-FFF2-40B4-BE49-F238E27FC236}">
                <a16:creationId xmlns:a16="http://schemas.microsoft.com/office/drawing/2014/main" id="{D1F6217D-C8E6-F547-8F68-2BA93768E28F}"/>
              </a:ext>
            </a:extLst>
          </p:cNvPr>
          <p:cNvSpPr/>
          <p:nvPr/>
        </p:nvSpPr>
        <p:spPr bwMode="auto">
          <a:xfrm>
            <a:off x="0" y="0"/>
            <a:ext cx="9144000" cy="18919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6464831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3941-8FF0-B447-B8B9-F7CECD0571CA}"/>
              </a:ext>
            </a:extLst>
          </p:cNvPr>
          <p:cNvSpPr>
            <a:spLocks noGrp="1"/>
          </p:cNvSpPr>
          <p:nvPr>
            <p:ph type="title"/>
          </p:nvPr>
        </p:nvSpPr>
        <p:spPr/>
        <p:txBody>
          <a:bodyPr/>
          <a:lstStyle/>
          <a:p>
            <a:r>
              <a:rPr lang="en-US" dirty="0"/>
              <a:t>Adjuvant FOLFIRINOX</a:t>
            </a:r>
          </a:p>
        </p:txBody>
      </p:sp>
      <p:pic>
        <p:nvPicPr>
          <p:cNvPr id="6" name="Picture 2" descr="Image result for new england journal of medicine">
            <a:extLst>
              <a:ext uri="{FF2B5EF4-FFF2-40B4-BE49-F238E27FC236}">
                <a16:creationId xmlns:a16="http://schemas.microsoft.com/office/drawing/2014/main" id="{1C846AF7-5F1B-C94A-8CAC-0EA2AC143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92" y="1090319"/>
            <a:ext cx="679403" cy="914400"/>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10" name="Picture 9" descr="A close up of a map&#10;&#10;Description automatically generated">
            <a:extLst>
              <a:ext uri="{FF2B5EF4-FFF2-40B4-BE49-F238E27FC236}">
                <a16:creationId xmlns:a16="http://schemas.microsoft.com/office/drawing/2014/main" id="{4137D62E-1760-6948-9A1D-37797F2AEEB5}"/>
              </a:ext>
            </a:extLst>
          </p:cNvPr>
          <p:cNvPicPr>
            <a:picLocks noChangeAspect="1"/>
          </p:cNvPicPr>
          <p:nvPr/>
        </p:nvPicPr>
        <p:blipFill rotWithShape="1">
          <a:blip r:embed="rId3">
            <a:extLst>
              <a:ext uri="{28A0092B-C50C-407E-A947-70E740481C1C}">
                <a14:useLocalDpi xmlns:a14="http://schemas.microsoft.com/office/drawing/2010/main" val="0"/>
              </a:ext>
            </a:extLst>
          </a:blip>
          <a:srcRect l="17801" t="50000" r="3507" b="9391"/>
          <a:stretch/>
        </p:blipFill>
        <p:spPr>
          <a:xfrm>
            <a:off x="314739" y="2091344"/>
            <a:ext cx="5632376" cy="2807884"/>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C0A46498-A761-5949-8D40-33FF3EFD7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540" y="1090319"/>
            <a:ext cx="3624775" cy="914400"/>
          </a:xfrm>
          <a:prstGeom prst="rect">
            <a:avLst/>
          </a:prstGeom>
          <a:ln w="28575">
            <a:solidFill>
              <a:srgbClr val="002060"/>
            </a:solidFill>
          </a:ln>
        </p:spPr>
      </p:pic>
      <p:pic>
        <p:nvPicPr>
          <p:cNvPr id="7" name="Picture 6">
            <a:extLst>
              <a:ext uri="{FF2B5EF4-FFF2-40B4-BE49-F238E27FC236}">
                <a16:creationId xmlns:a16="http://schemas.microsoft.com/office/drawing/2014/main" id="{A1FE5262-F6ED-8842-9E86-51E2C15F7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084" y="2108729"/>
            <a:ext cx="6112061" cy="748771"/>
          </a:xfrm>
          <a:prstGeom prst="rect">
            <a:avLst/>
          </a:prstGeom>
        </p:spPr>
      </p:pic>
      <p:sp>
        <p:nvSpPr>
          <p:cNvPr id="13" name="Rectangle 12">
            <a:extLst>
              <a:ext uri="{FF2B5EF4-FFF2-40B4-BE49-F238E27FC236}">
                <a16:creationId xmlns:a16="http://schemas.microsoft.com/office/drawing/2014/main" id="{DB6897F9-2390-3A4C-8F7A-B707C087EF79}"/>
              </a:ext>
            </a:extLst>
          </p:cNvPr>
          <p:cNvSpPr/>
          <p:nvPr/>
        </p:nvSpPr>
        <p:spPr bwMode="auto">
          <a:xfrm>
            <a:off x="4110087" y="2091344"/>
            <a:ext cx="3271101" cy="265357"/>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410349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F5B6-D8BB-E749-999A-C1AF59142ED9}"/>
              </a:ext>
            </a:extLst>
          </p:cNvPr>
          <p:cNvSpPr>
            <a:spLocks noGrp="1"/>
          </p:cNvSpPr>
          <p:nvPr>
            <p:ph type="title"/>
          </p:nvPr>
        </p:nvSpPr>
        <p:spPr/>
        <p:txBody>
          <a:bodyPr/>
          <a:lstStyle/>
          <a:p>
            <a:r>
              <a:rPr lang="en-US" dirty="0"/>
              <a:t>Change In Paradigm: Ideal Timeline</a:t>
            </a:r>
          </a:p>
        </p:txBody>
      </p:sp>
      <p:sp>
        <p:nvSpPr>
          <p:cNvPr id="3" name="Line 19">
            <a:extLst>
              <a:ext uri="{FF2B5EF4-FFF2-40B4-BE49-F238E27FC236}">
                <a16:creationId xmlns:a16="http://schemas.microsoft.com/office/drawing/2014/main" id="{33D84776-5617-444F-9F31-42061FD71D6C}"/>
              </a:ext>
            </a:extLst>
          </p:cNvPr>
          <p:cNvSpPr>
            <a:spLocks noChangeShapeType="1"/>
          </p:cNvSpPr>
          <p:nvPr/>
        </p:nvSpPr>
        <p:spPr bwMode="auto">
          <a:xfrm>
            <a:off x="117475" y="2606019"/>
            <a:ext cx="8832850" cy="0"/>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 name="Line 20">
            <a:extLst>
              <a:ext uri="{FF2B5EF4-FFF2-40B4-BE49-F238E27FC236}">
                <a16:creationId xmlns:a16="http://schemas.microsoft.com/office/drawing/2014/main" id="{83CF460F-91F7-9248-BA45-1C68E6D6F82C}"/>
              </a:ext>
            </a:extLst>
          </p:cNvPr>
          <p:cNvSpPr>
            <a:spLocks noChangeShapeType="1"/>
          </p:cNvSpPr>
          <p:nvPr/>
        </p:nvSpPr>
        <p:spPr bwMode="auto">
          <a:xfrm flipV="1">
            <a:off x="133350" y="2798106"/>
            <a:ext cx="0" cy="61436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5" name="Line 21">
            <a:extLst>
              <a:ext uri="{FF2B5EF4-FFF2-40B4-BE49-F238E27FC236}">
                <a16:creationId xmlns:a16="http://schemas.microsoft.com/office/drawing/2014/main" id="{11FC7D75-1D42-0F4A-B6F0-4865FF4E589B}"/>
              </a:ext>
            </a:extLst>
          </p:cNvPr>
          <p:cNvSpPr>
            <a:spLocks noChangeShapeType="1"/>
          </p:cNvSpPr>
          <p:nvPr/>
        </p:nvSpPr>
        <p:spPr bwMode="auto">
          <a:xfrm flipV="1">
            <a:off x="1452995" y="2818744"/>
            <a:ext cx="0" cy="614362"/>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6" name="Line 22">
            <a:extLst>
              <a:ext uri="{FF2B5EF4-FFF2-40B4-BE49-F238E27FC236}">
                <a16:creationId xmlns:a16="http://schemas.microsoft.com/office/drawing/2014/main" id="{B55E36BA-F98D-EA4E-A92B-23BDEF00DDE2}"/>
              </a:ext>
            </a:extLst>
          </p:cNvPr>
          <p:cNvSpPr>
            <a:spLocks noChangeShapeType="1"/>
          </p:cNvSpPr>
          <p:nvPr/>
        </p:nvSpPr>
        <p:spPr bwMode="auto">
          <a:xfrm flipV="1">
            <a:off x="3359405" y="2850494"/>
            <a:ext cx="0" cy="614362"/>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7" name="Text Box 23">
            <a:extLst>
              <a:ext uri="{FF2B5EF4-FFF2-40B4-BE49-F238E27FC236}">
                <a16:creationId xmlns:a16="http://schemas.microsoft.com/office/drawing/2014/main" id="{B79F89DA-F5BD-264D-98F3-9F4544E4F7FB}"/>
              </a:ext>
            </a:extLst>
          </p:cNvPr>
          <p:cNvSpPr txBox="1">
            <a:spLocks noChangeArrowheads="1"/>
          </p:cNvSpPr>
          <p:nvPr/>
        </p:nvSpPr>
        <p:spPr bwMode="auto">
          <a:xfrm>
            <a:off x="-7938" y="3526769"/>
            <a:ext cx="7232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0 day</a:t>
            </a:r>
          </a:p>
        </p:txBody>
      </p:sp>
      <p:sp>
        <p:nvSpPr>
          <p:cNvPr id="8" name="Text Box 24">
            <a:extLst>
              <a:ext uri="{FF2B5EF4-FFF2-40B4-BE49-F238E27FC236}">
                <a16:creationId xmlns:a16="http://schemas.microsoft.com/office/drawing/2014/main" id="{6B01F0E0-FC7E-EF42-8838-03834EED6FAF}"/>
              </a:ext>
            </a:extLst>
          </p:cNvPr>
          <p:cNvSpPr txBox="1">
            <a:spLocks noChangeArrowheads="1"/>
          </p:cNvSpPr>
          <p:nvPr/>
        </p:nvSpPr>
        <p:spPr bwMode="auto">
          <a:xfrm>
            <a:off x="965633" y="3526769"/>
            <a:ext cx="97184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2 weeks</a:t>
            </a:r>
          </a:p>
        </p:txBody>
      </p:sp>
      <p:sp>
        <p:nvSpPr>
          <p:cNvPr id="9" name="Text Box 25">
            <a:extLst>
              <a:ext uri="{FF2B5EF4-FFF2-40B4-BE49-F238E27FC236}">
                <a16:creationId xmlns:a16="http://schemas.microsoft.com/office/drawing/2014/main" id="{FB05078B-5B36-5F4B-A99F-B9B9581DE6E8}"/>
              </a:ext>
            </a:extLst>
          </p:cNvPr>
          <p:cNvSpPr txBox="1">
            <a:spLocks noChangeArrowheads="1"/>
          </p:cNvSpPr>
          <p:nvPr/>
        </p:nvSpPr>
        <p:spPr bwMode="auto">
          <a:xfrm>
            <a:off x="2823573" y="3526769"/>
            <a:ext cx="10859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algn="ctr" eaLnBrk="1" hangingPunct="1"/>
            <a:r>
              <a:rPr lang="en-US" sz="1600" dirty="0">
                <a:solidFill>
                  <a:schemeClr val="bg1"/>
                </a:solidFill>
              </a:rPr>
              <a:t>12 weeks</a:t>
            </a:r>
          </a:p>
        </p:txBody>
      </p:sp>
      <p:sp>
        <p:nvSpPr>
          <p:cNvPr id="10" name="Line 26">
            <a:extLst>
              <a:ext uri="{FF2B5EF4-FFF2-40B4-BE49-F238E27FC236}">
                <a16:creationId xmlns:a16="http://schemas.microsoft.com/office/drawing/2014/main" id="{C4182E47-F5C6-0A4B-B3DE-B175A19D3496}"/>
              </a:ext>
            </a:extLst>
          </p:cNvPr>
          <p:cNvSpPr>
            <a:spLocks noChangeShapeType="1"/>
          </p:cNvSpPr>
          <p:nvPr/>
        </p:nvSpPr>
        <p:spPr bwMode="auto">
          <a:xfrm flipV="1">
            <a:off x="134938" y="1259819"/>
            <a:ext cx="422275" cy="269875"/>
          </a:xfrm>
          <a:prstGeom prst="line">
            <a:avLst/>
          </a:prstGeom>
          <a:noFill/>
          <a:ln w="28575">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 name="Text Box 29">
            <a:extLst>
              <a:ext uri="{FF2B5EF4-FFF2-40B4-BE49-F238E27FC236}">
                <a16:creationId xmlns:a16="http://schemas.microsoft.com/office/drawing/2014/main" id="{9561214C-CB89-BD44-BB46-7033FA21246D}"/>
              </a:ext>
            </a:extLst>
          </p:cNvPr>
          <p:cNvSpPr txBox="1">
            <a:spLocks noChangeArrowheads="1"/>
          </p:cNvSpPr>
          <p:nvPr/>
        </p:nvSpPr>
        <p:spPr bwMode="auto">
          <a:xfrm>
            <a:off x="212725" y="904616"/>
            <a:ext cx="13395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MDC Clinic</a:t>
            </a:r>
          </a:p>
        </p:txBody>
      </p:sp>
      <p:sp>
        <p:nvSpPr>
          <p:cNvPr id="12" name="Text Box 30">
            <a:extLst>
              <a:ext uri="{FF2B5EF4-FFF2-40B4-BE49-F238E27FC236}">
                <a16:creationId xmlns:a16="http://schemas.microsoft.com/office/drawing/2014/main" id="{31B088EA-B6D9-5D46-98B7-0FC391CE600E}"/>
              </a:ext>
            </a:extLst>
          </p:cNvPr>
          <p:cNvSpPr txBox="1">
            <a:spLocks noChangeArrowheads="1"/>
          </p:cNvSpPr>
          <p:nvPr/>
        </p:nvSpPr>
        <p:spPr bwMode="auto">
          <a:xfrm>
            <a:off x="1578408" y="904616"/>
            <a:ext cx="163378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err="1">
                <a:solidFill>
                  <a:schemeClr val="bg1"/>
                </a:solidFill>
              </a:rPr>
              <a:t>Neoadjuvant</a:t>
            </a:r>
            <a:endParaRPr lang="en-US" sz="1600" dirty="0">
              <a:solidFill>
                <a:schemeClr val="bg1"/>
              </a:solidFill>
            </a:endParaRPr>
          </a:p>
          <a:p>
            <a:pPr eaLnBrk="1" hangingPunct="1"/>
            <a:r>
              <a:rPr lang="en-US" sz="1600" dirty="0">
                <a:solidFill>
                  <a:schemeClr val="bg1"/>
                </a:solidFill>
              </a:rPr>
              <a:t>Chemotherapy</a:t>
            </a:r>
          </a:p>
        </p:txBody>
      </p:sp>
      <p:sp>
        <p:nvSpPr>
          <p:cNvPr id="13" name="Text Box 31">
            <a:extLst>
              <a:ext uri="{FF2B5EF4-FFF2-40B4-BE49-F238E27FC236}">
                <a16:creationId xmlns:a16="http://schemas.microsoft.com/office/drawing/2014/main" id="{3AF9E476-974E-BB42-BB89-C136BA99AED7}"/>
              </a:ext>
            </a:extLst>
          </p:cNvPr>
          <p:cNvSpPr txBox="1">
            <a:spLocks noChangeArrowheads="1"/>
          </p:cNvSpPr>
          <p:nvPr/>
        </p:nvSpPr>
        <p:spPr bwMode="auto">
          <a:xfrm>
            <a:off x="3365755" y="904616"/>
            <a:ext cx="10740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Re-Stage</a:t>
            </a:r>
          </a:p>
        </p:txBody>
      </p:sp>
      <p:sp>
        <p:nvSpPr>
          <p:cNvPr id="14" name="Line 64">
            <a:extLst>
              <a:ext uri="{FF2B5EF4-FFF2-40B4-BE49-F238E27FC236}">
                <a16:creationId xmlns:a16="http://schemas.microsoft.com/office/drawing/2014/main" id="{E80C6218-6EC7-FB43-AEE5-5B5946EC6CE9}"/>
              </a:ext>
            </a:extLst>
          </p:cNvPr>
          <p:cNvSpPr>
            <a:spLocks noChangeShapeType="1"/>
          </p:cNvSpPr>
          <p:nvPr/>
        </p:nvSpPr>
        <p:spPr bwMode="auto">
          <a:xfrm flipV="1">
            <a:off x="133350" y="1529694"/>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5" name="Line 65">
            <a:extLst>
              <a:ext uri="{FF2B5EF4-FFF2-40B4-BE49-F238E27FC236}">
                <a16:creationId xmlns:a16="http://schemas.microsoft.com/office/drawing/2014/main" id="{0E378EF3-9A2B-5740-B3E8-218CF25F67E9}"/>
              </a:ext>
            </a:extLst>
          </p:cNvPr>
          <p:cNvSpPr>
            <a:spLocks noChangeShapeType="1"/>
          </p:cNvSpPr>
          <p:nvPr/>
        </p:nvSpPr>
        <p:spPr bwMode="auto">
          <a:xfrm flipV="1">
            <a:off x="1451408" y="1529694"/>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6" name="Line 66">
            <a:extLst>
              <a:ext uri="{FF2B5EF4-FFF2-40B4-BE49-F238E27FC236}">
                <a16:creationId xmlns:a16="http://schemas.microsoft.com/office/drawing/2014/main" id="{922A874E-9FEC-D042-8A03-F64C259E1E06}"/>
              </a:ext>
            </a:extLst>
          </p:cNvPr>
          <p:cNvSpPr>
            <a:spLocks noChangeShapeType="1"/>
          </p:cNvSpPr>
          <p:nvPr/>
        </p:nvSpPr>
        <p:spPr bwMode="auto">
          <a:xfrm flipV="1">
            <a:off x="1441883" y="1433518"/>
            <a:ext cx="157837" cy="94587"/>
          </a:xfrm>
          <a:prstGeom prst="line">
            <a:avLst/>
          </a:prstGeom>
          <a:noFill/>
          <a:ln w="28575">
            <a:solidFill>
              <a:schemeClr val="bg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7" name="Line 67">
            <a:extLst>
              <a:ext uri="{FF2B5EF4-FFF2-40B4-BE49-F238E27FC236}">
                <a16:creationId xmlns:a16="http://schemas.microsoft.com/office/drawing/2014/main" id="{EADBB4A7-06E6-0441-A26D-38B6AA7D28F3}"/>
              </a:ext>
            </a:extLst>
          </p:cNvPr>
          <p:cNvSpPr>
            <a:spLocks noChangeShapeType="1"/>
          </p:cNvSpPr>
          <p:nvPr/>
        </p:nvSpPr>
        <p:spPr bwMode="auto">
          <a:xfrm flipV="1">
            <a:off x="3343530" y="1391404"/>
            <a:ext cx="206191" cy="125589"/>
          </a:xfrm>
          <a:prstGeom prst="line">
            <a:avLst/>
          </a:prstGeom>
          <a:noFill/>
          <a:ln w="28575">
            <a:solidFill>
              <a:schemeClr val="bg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8" name="Line 68">
            <a:extLst>
              <a:ext uri="{FF2B5EF4-FFF2-40B4-BE49-F238E27FC236}">
                <a16:creationId xmlns:a16="http://schemas.microsoft.com/office/drawing/2014/main" id="{2DF1C960-BEF3-E341-A6EC-ABCAB05B9924}"/>
              </a:ext>
            </a:extLst>
          </p:cNvPr>
          <p:cNvSpPr>
            <a:spLocks noChangeShapeType="1"/>
          </p:cNvSpPr>
          <p:nvPr/>
        </p:nvSpPr>
        <p:spPr bwMode="auto">
          <a:xfrm flipV="1">
            <a:off x="3341943" y="1516994"/>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9" name="Line 75">
            <a:extLst>
              <a:ext uri="{FF2B5EF4-FFF2-40B4-BE49-F238E27FC236}">
                <a16:creationId xmlns:a16="http://schemas.microsoft.com/office/drawing/2014/main" id="{22BA0B27-B8C7-3843-98F0-F8AA1C147E57}"/>
              </a:ext>
            </a:extLst>
          </p:cNvPr>
          <p:cNvSpPr>
            <a:spLocks noChangeShapeType="1"/>
          </p:cNvSpPr>
          <p:nvPr/>
        </p:nvSpPr>
        <p:spPr bwMode="auto">
          <a:xfrm>
            <a:off x="3365755" y="3852206"/>
            <a:ext cx="0" cy="44291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20" name="Line 75">
            <a:extLst>
              <a:ext uri="{FF2B5EF4-FFF2-40B4-BE49-F238E27FC236}">
                <a16:creationId xmlns:a16="http://schemas.microsoft.com/office/drawing/2014/main" id="{0CEC7EE1-1E29-534F-9107-12E5C5DDEE89}"/>
              </a:ext>
            </a:extLst>
          </p:cNvPr>
          <p:cNvSpPr>
            <a:spLocks noChangeShapeType="1"/>
          </p:cNvSpPr>
          <p:nvPr/>
        </p:nvSpPr>
        <p:spPr bwMode="auto">
          <a:xfrm>
            <a:off x="1448233" y="3852206"/>
            <a:ext cx="0" cy="44291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21" name="Text Box 27">
            <a:extLst>
              <a:ext uri="{FF2B5EF4-FFF2-40B4-BE49-F238E27FC236}">
                <a16:creationId xmlns:a16="http://schemas.microsoft.com/office/drawing/2014/main" id="{55086854-A5EA-324E-9007-70C026831EE3}"/>
              </a:ext>
            </a:extLst>
          </p:cNvPr>
          <p:cNvSpPr txBox="1">
            <a:spLocks noChangeArrowheads="1"/>
          </p:cNvSpPr>
          <p:nvPr/>
        </p:nvSpPr>
        <p:spPr bwMode="auto">
          <a:xfrm>
            <a:off x="9870" y="4443354"/>
            <a:ext cx="1353835"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mj-lt"/>
              <a:buAutoNum type="arabicPeriod"/>
            </a:pPr>
            <a:r>
              <a:rPr lang="en-US" sz="1400" dirty="0"/>
              <a:t>CT Scan</a:t>
            </a:r>
          </a:p>
          <a:p>
            <a:pPr marL="342900" indent="-342900">
              <a:spcBef>
                <a:spcPct val="50000"/>
              </a:spcBef>
              <a:buFont typeface="+mj-lt"/>
              <a:buAutoNum type="arabicPeriod"/>
            </a:pPr>
            <a:r>
              <a:rPr lang="en-US" sz="1400" dirty="0"/>
              <a:t>CA19-9</a:t>
            </a:r>
          </a:p>
        </p:txBody>
      </p:sp>
      <p:sp>
        <p:nvSpPr>
          <p:cNvPr id="22" name="Line 22">
            <a:extLst>
              <a:ext uri="{FF2B5EF4-FFF2-40B4-BE49-F238E27FC236}">
                <a16:creationId xmlns:a16="http://schemas.microsoft.com/office/drawing/2014/main" id="{90CD1CEC-0CC3-B04D-982E-5A6769C1D1AC}"/>
              </a:ext>
            </a:extLst>
          </p:cNvPr>
          <p:cNvSpPr>
            <a:spLocks noChangeShapeType="1"/>
          </p:cNvSpPr>
          <p:nvPr/>
        </p:nvSpPr>
        <p:spPr bwMode="auto">
          <a:xfrm flipV="1">
            <a:off x="4694433" y="2850494"/>
            <a:ext cx="0" cy="614362"/>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23" name="Text Box 25">
            <a:extLst>
              <a:ext uri="{FF2B5EF4-FFF2-40B4-BE49-F238E27FC236}">
                <a16:creationId xmlns:a16="http://schemas.microsoft.com/office/drawing/2014/main" id="{718A1FB2-390A-9249-BC5B-54DEA0671C25}"/>
              </a:ext>
            </a:extLst>
          </p:cNvPr>
          <p:cNvSpPr txBox="1">
            <a:spLocks noChangeArrowheads="1"/>
          </p:cNvSpPr>
          <p:nvPr/>
        </p:nvSpPr>
        <p:spPr bwMode="auto">
          <a:xfrm>
            <a:off x="3948308" y="3526769"/>
            <a:ext cx="15144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algn="ctr" eaLnBrk="1" hangingPunct="1"/>
            <a:r>
              <a:rPr lang="en-US" sz="1600" dirty="0">
                <a:solidFill>
                  <a:schemeClr val="bg1"/>
                </a:solidFill>
              </a:rPr>
              <a:t>14 weeks</a:t>
            </a:r>
          </a:p>
        </p:txBody>
      </p:sp>
      <p:sp>
        <p:nvSpPr>
          <p:cNvPr id="24" name="Text Box 31">
            <a:extLst>
              <a:ext uri="{FF2B5EF4-FFF2-40B4-BE49-F238E27FC236}">
                <a16:creationId xmlns:a16="http://schemas.microsoft.com/office/drawing/2014/main" id="{323317A3-C216-A646-8E71-6DC4EC856931}"/>
              </a:ext>
            </a:extLst>
          </p:cNvPr>
          <p:cNvSpPr txBox="1">
            <a:spLocks noChangeArrowheads="1"/>
          </p:cNvSpPr>
          <p:nvPr/>
        </p:nvSpPr>
        <p:spPr bwMode="auto">
          <a:xfrm>
            <a:off x="4700783" y="904616"/>
            <a:ext cx="1032127"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Robotic </a:t>
            </a:r>
          </a:p>
          <a:p>
            <a:pPr eaLnBrk="1" hangingPunct="1"/>
            <a:r>
              <a:rPr lang="en-US" sz="1600" dirty="0">
                <a:solidFill>
                  <a:schemeClr val="bg1"/>
                </a:solidFill>
              </a:rPr>
              <a:t>Surgery</a:t>
            </a:r>
          </a:p>
        </p:txBody>
      </p:sp>
      <p:sp>
        <p:nvSpPr>
          <p:cNvPr id="26" name="Line 68">
            <a:extLst>
              <a:ext uri="{FF2B5EF4-FFF2-40B4-BE49-F238E27FC236}">
                <a16:creationId xmlns:a16="http://schemas.microsoft.com/office/drawing/2014/main" id="{CBF6DFCB-6596-414F-89CF-40BEA06796B5}"/>
              </a:ext>
            </a:extLst>
          </p:cNvPr>
          <p:cNvSpPr>
            <a:spLocks noChangeShapeType="1"/>
          </p:cNvSpPr>
          <p:nvPr/>
        </p:nvSpPr>
        <p:spPr bwMode="auto">
          <a:xfrm flipV="1">
            <a:off x="4676970" y="1513819"/>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27" name="Line 75">
            <a:extLst>
              <a:ext uri="{FF2B5EF4-FFF2-40B4-BE49-F238E27FC236}">
                <a16:creationId xmlns:a16="http://schemas.microsoft.com/office/drawing/2014/main" id="{96053166-990C-9447-88D3-B254A77939A4}"/>
              </a:ext>
            </a:extLst>
          </p:cNvPr>
          <p:cNvSpPr>
            <a:spLocks noChangeShapeType="1"/>
          </p:cNvSpPr>
          <p:nvPr/>
        </p:nvSpPr>
        <p:spPr bwMode="auto">
          <a:xfrm>
            <a:off x="4700783" y="3852206"/>
            <a:ext cx="0" cy="44291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pic>
        <p:nvPicPr>
          <p:cNvPr id="28" name="Picture 43">
            <a:extLst>
              <a:ext uri="{FF2B5EF4-FFF2-40B4-BE49-F238E27FC236}">
                <a16:creationId xmlns:a16="http://schemas.microsoft.com/office/drawing/2014/main" id="{9719CF79-B0D6-634C-88D8-C04EF039F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097" y="1595444"/>
            <a:ext cx="786881" cy="884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 name="Line 22">
            <a:extLst>
              <a:ext uri="{FF2B5EF4-FFF2-40B4-BE49-F238E27FC236}">
                <a16:creationId xmlns:a16="http://schemas.microsoft.com/office/drawing/2014/main" id="{05001587-448D-694D-91AC-5A1157C5B4A3}"/>
              </a:ext>
            </a:extLst>
          </p:cNvPr>
          <p:cNvSpPr>
            <a:spLocks noChangeShapeType="1"/>
          </p:cNvSpPr>
          <p:nvPr/>
        </p:nvSpPr>
        <p:spPr bwMode="auto">
          <a:xfrm flipV="1">
            <a:off x="5746473" y="2844125"/>
            <a:ext cx="0" cy="614362"/>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30" name="Text Box 25">
            <a:extLst>
              <a:ext uri="{FF2B5EF4-FFF2-40B4-BE49-F238E27FC236}">
                <a16:creationId xmlns:a16="http://schemas.microsoft.com/office/drawing/2014/main" id="{86AFC477-6F82-734C-B274-0A67778E8653}"/>
              </a:ext>
            </a:extLst>
          </p:cNvPr>
          <p:cNvSpPr txBox="1">
            <a:spLocks noChangeArrowheads="1"/>
          </p:cNvSpPr>
          <p:nvPr/>
        </p:nvSpPr>
        <p:spPr bwMode="auto">
          <a:xfrm>
            <a:off x="5000348" y="3520400"/>
            <a:ext cx="15144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algn="ctr" eaLnBrk="1" hangingPunct="1"/>
            <a:r>
              <a:rPr lang="en-US" sz="1600" dirty="0">
                <a:solidFill>
                  <a:schemeClr val="bg1"/>
                </a:solidFill>
              </a:rPr>
              <a:t>15 weeks</a:t>
            </a:r>
          </a:p>
        </p:txBody>
      </p:sp>
      <p:sp>
        <p:nvSpPr>
          <p:cNvPr id="31" name="Text Box 31">
            <a:extLst>
              <a:ext uri="{FF2B5EF4-FFF2-40B4-BE49-F238E27FC236}">
                <a16:creationId xmlns:a16="http://schemas.microsoft.com/office/drawing/2014/main" id="{8A675AD7-9FDA-B142-98CD-28726C2F1D3E}"/>
              </a:ext>
            </a:extLst>
          </p:cNvPr>
          <p:cNvSpPr txBox="1">
            <a:spLocks noChangeArrowheads="1"/>
          </p:cNvSpPr>
          <p:nvPr/>
        </p:nvSpPr>
        <p:spPr bwMode="auto">
          <a:xfrm>
            <a:off x="5752823" y="898247"/>
            <a:ext cx="1032127"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Tumor Board</a:t>
            </a:r>
          </a:p>
        </p:txBody>
      </p:sp>
      <p:sp>
        <p:nvSpPr>
          <p:cNvPr id="32" name="Line 67">
            <a:extLst>
              <a:ext uri="{FF2B5EF4-FFF2-40B4-BE49-F238E27FC236}">
                <a16:creationId xmlns:a16="http://schemas.microsoft.com/office/drawing/2014/main" id="{A9350A0E-4B0F-324E-AD20-CDEEDD63C7C4}"/>
              </a:ext>
            </a:extLst>
          </p:cNvPr>
          <p:cNvSpPr>
            <a:spLocks noChangeShapeType="1"/>
          </p:cNvSpPr>
          <p:nvPr/>
        </p:nvSpPr>
        <p:spPr bwMode="auto">
          <a:xfrm flipV="1">
            <a:off x="5730599" y="1424273"/>
            <a:ext cx="182900" cy="86351"/>
          </a:xfrm>
          <a:prstGeom prst="line">
            <a:avLst/>
          </a:prstGeom>
          <a:noFill/>
          <a:ln w="28575">
            <a:solidFill>
              <a:schemeClr val="bg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33" name="Line 68">
            <a:extLst>
              <a:ext uri="{FF2B5EF4-FFF2-40B4-BE49-F238E27FC236}">
                <a16:creationId xmlns:a16="http://schemas.microsoft.com/office/drawing/2014/main" id="{89B2BC4B-ECC4-1D4D-A664-E3718BD8B73B}"/>
              </a:ext>
            </a:extLst>
          </p:cNvPr>
          <p:cNvSpPr>
            <a:spLocks noChangeShapeType="1"/>
          </p:cNvSpPr>
          <p:nvPr/>
        </p:nvSpPr>
        <p:spPr bwMode="auto">
          <a:xfrm flipV="1">
            <a:off x="5729010" y="1507450"/>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34" name="Line 75">
            <a:extLst>
              <a:ext uri="{FF2B5EF4-FFF2-40B4-BE49-F238E27FC236}">
                <a16:creationId xmlns:a16="http://schemas.microsoft.com/office/drawing/2014/main" id="{D27027B8-84EB-F24F-9F7E-CBCB8C3653F3}"/>
              </a:ext>
            </a:extLst>
          </p:cNvPr>
          <p:cNvSpPr>
            <a:spLocks noChangeShapeType="1"/>
          </p:cNvSpPr>
          <p:nvPr/>
        </p:nvSpPr>
        <p:spPr bwMode="auto">
          <a:xfrm>
            <a:off x="5752823" y="3845837"/>
            <a:ext cx="0" cy="44291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pic>
        <p:nvPicPr>
          <p:cNvPr id="35" name="Picture 25" descr="blood-test-tubes">
            <a:hlinkClick r:id="rId3"/>
            <a:extLst>
              <a:ext uri="{FF2B5EF4-FFF2-40B4-BE49-F238E27FC236}">
                <a16:creationId xmlns:a16="http://schemas.microsoft.com/office/drawing/2014/main" id="{B3CC6377-3FB1-924B-894C-067EBE1075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67" t="11953" r="21325"/>
          <a:stretch/>
        </p:blipFill>
        <p:spPr bwMode="auto">
          <a:xfrm>
            <a:off x="375325" y="2689196"/>
            <a:ext cx="846708" cy="865209"/>
          </a:xfrm>
          <a:prstGeom prst="rect">
            <a:avLst/>
          </a:prstGeom>
          <a:noFill/>
          <a:ln>
            <a:solidFill>
              <a:schemeClr val="accent1">
                <a:lumMod val="50000"/>
              </a:schemeClr>
            </a:solidFill>
          </a:ln>
          <a:extLst>
            <a:ext uri="{909E8E84-426E-40dd-AFC4-6F175D3DCCD1}">
              <a14:hiddenFill xmlns:a14="http://schemas.microsoft.com/office/drawing/2010/main" xmlns="">
                <a:solidFill>
                  <a:srgbClr val="FFFFFF"/>
                </a:solidFill>
              </a14:hiddenFill>
            </a:ext>
          </a:extLst>
        </p:spPr>
      </p:pic>
      <p:pic>
        <p:nvPicPr>
          <p:cNvPr id="36" name="Picture 4" descr="http://www.onkologie2014.de/images/news/einleitungsbilder/201107_pankreas.jpg">
            <a:extLst>
              <a:ext uri="{FF2B5EF4-FFF2-40B4-BE49-F238E27FC236}">
                <a16:creationId xmlns:a16="http://schemas.microsoft.com/office/drawing/2014/main" id="{9010108B-BA9A-E94D-9EC4-B29917A66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65" r="6741"/>
          <a:stretch/>
        </p:blipFill>
        <p:spPr bwMode="auto">
          <a:xfrm>
            <a:off x="1534656" y="1595444"/>
            <a:ext cx="1728694" cy="914400"/>
          </a:xfrm>
          <a:prstGeom prst="rect">
            <a:avLst/>
          </a:prstGeom>
          <a:noFill/>
          <a:ln>
            <a:solidFill>
              <a:schemeClr val="accent1">
                <a:lumMod val="5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2">
            <a:extLst>
              <a:ext uri="{FF2B5EF4-FFF2-40B4-BE49-F238E27FC236}">
                <a16:creationId xmlns:a16="http://schemas.microsoft.com/office/drawing/2014/main" id="{3B347D17-156F-F149-8C32-219C2B4B2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273" t="15298" r="21698" b="14819"/>
          <a:stretch>
            <a:fillRect/>
          </a:stretch>
        </p:blipFill>
        <p:spPr bwMode="auto">
          <a:xfrm>
            <a:off x="212372" y="1595444"/>
            <a:ext cx="1172615" cy="914400"/>
          </a:xfrm>
          <a:prstGeom prst="rect">
            <a:avLst/>
          </a:prstGeom>
          <a:noFill/>
          <a:ln>
            <a:solidFill>
              <a:schemeClr val="accent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 name="Picture 25" descr="blood-test-tubes">
            <a:hlinkClick r:id="rId3"/>
            <a:extLst>
              <a:ext uri="{FF2B5EF4-FFF2-40B4-BE49-F238E27FC236}">
                <a16:creationId xmlns:a16="http://schemas.microsoft.com/office/drawing/2014/main" id="{EE132A6C-BEA2-E546-996A-C0CAD7C3A9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67" t="11953" r="21325"/>
          <a:stretch/>
        </p:blipFill>
        <p:spPr bwMode="auto">
          <a:xfrm>
            <a:off x="3579445" y="2700468"/>
            <a:ext cx="846708" cy="865209"/>
          </a:xfrm>
          <a:prstGeom prst="rect">
            <a:avLst/>
          </a:prstGeom>
          <a:noFill/>
          <a:ln>
            <a:solidFill>
              <a:schemeClr val="accent1">
                <a:lumMod val="50000"/>
              </a:schemeClr>
            </a:solidFill>
          </a:ln>
          <a:extLst>
            <a:ext uri="{909E8E84-426E-40dd-AFC4-6F175D3DCCD1}">
              <a14:hiddenFill xmlns:a14="http://schemas.microsoft.com/office/drawing/2010/main" xmlns="">
                <a:solidFill>
                  <a:srgbClr val="FFFFFF"/>
                </a:solidFill>
              </a14:hiddenFill>
            </a:ext>
          </a:extLst>
        </p:spPr>
      </p:pic>
      <p:pic>
        <p:nvPicPr>
          <p:cNvPr id="39" name="Picture 2">
            <a:extLst>
              <a:ext uri="{FF2B5EF4-FFF2-40B4-BE49-F238E27FC236}">
                <a16:creationId xmlns:a16="http://schemas.microsoft.com/office/drawing/2014/main" id="{57E2C4F6-4A91-3D4C-8188-85E24C78D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273" t="15298" r="21698" b="14819"/>
          <a:stretch>
            <a:fillRect/>
          </a:stretch>
        </p:blipFill>
        <p:spPr bwMode="auto">
          <a:xfrm>
            <a:off x="3416492" y="1595444"/>
            <a:ext cx="1172615" cy="914400"/>
          </a:xfrm>
          <a:prstGeom prst="rect">
            <a:avLst/>
          </a:prstGeom>
          <a:noFill/>
          <a:ln>
            <a:solidFill>
              <a:schemeClr val="accent1">
                <a:lumMod val="50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0" name="Line 75">
            <a:extLst>
              <a:ext uri="{FF2B5EF4-FFF2-40B4-BE49-F238E27FC236}">
                <a16:creationId xmlns:a16="http://schemas.microsoft.com/office/drawing/2014/main" id="{E6B29FB2-CC72-024E-8922-0515021EE432}"/>
              </a:ext>
            </a:extLst>
          </p:cNvPr>
          <p:cNvSpPr>
            <a:spLocks noChangeShapeType="1"/>
          </p:cNvSpPr>
          <p:nvPr/>
        </p:nvSpPr>
        <p:spPr bwMode="auto">
          <a:xfrm>
            <a:off x="133350" y="3852206"/>
            <a:ext cx="0" cy="44291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pic>
        <p:nvPicPr>
          <p:cNvPr id="41" name="Picture 5">
            <a:extLst>
              <a:ext uri="{FF2B5EF4-FFF2-40B4-BE49-F238E27FC236}">
                <a16:creationId xmlns:a16="http://schemas.microsoft.com/office/drawing/2014/main" id="{0E31901A-1B22-2A42-9C15-DEDC53A6FBF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206" r="14850"/>
          <a:stretch/>
        </p:blipFill>
        <p:spPr bwMode="auto">
          <a:xfrm>
            <a:off x="4833282" y="1595444"/>
            <a:ext cx="687951"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2" name="Text Box 27">
            <a:extLst>
              <a:ext uri="{FF2B5EF4-FFF2-40B4-BE49-F238E27FC236}">
                <a16:creationId xmlns:a16="http://schemas.microsoft.com/office/drawing/2014/main" id="{17B2DAFC-0FE6-7E47-AE00-CF13B1576319}"/>
              </a:ext>
            </a:extLst>
          </p:cNvPr>
          <p:cNvSpPr txBox="1">
            <a:spLocks noChangeArrowheads="1"/>
          </p:cNvSpPr>
          <p:nvPr/>
        </p:nvSpPr>
        <p:spPr bwMode="auto">
          <a:xfrm>
            <a:off x="1324753" y="4443354"/>
            <a:ext cx="1920957"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mj-lt"/>
              <a:buAutoNum type="arabicPeriod"/>
            </a:pPr>
            <a:r>
              <a:rPr lang="en-US" sz="1400" dirty="0"/>
              <a:t>Gem/</a:t>
            </a:r>
            <a:r>
              <a:rPr lang="en-US" sz="1400" dirty="0" err="1"/>
              <a:t>Abraxane</a:t>
            </a:r>
            <a:endParaRPr lang="en-US" sz="1400" dirty="0"/>
          </a:p>
          <a:p>
            <a:pPr marL="342900" indent="-342900">
              <a:spcBef>
                <a:spcPct val="50000"/>
              </a:spcBef>
              <a:buFont typeface="+mj-lt"/>
              <a:buAutoNum type="arabicPeriod"/>
            </a:pPr>
            <a:r>
              <a:rPr lang="en-US" sz="1400" dirty="0"/>
              <a:t>FOLFIRINOX</a:t>
            </a:r>
          </a:p>
        </p:txBody>
      </p:sp>
      <p:sp>
        <p:nvSpPr>
          <p:cNvPr id="43" name="Text Box 27">
            <a:extLst>
              <a:ext uri="{FF2B5EF4-FFF2-40B4-BE49-F238E27FC236}">
                <a16:creationId xmlns:a16="http://schemas.microsoft.com/office/drawing/2014/main" id="{A08B6BA8-C154-2644-9652-C6FBC6E0AC62}"/>
              </a:ext>
            </a:extLst>
          </p:cNvPr>
          <p:cNvSpPr txBox="1">
            <a:spLocks noChangeArrowheads="1"/>
          </p:cNvSpPr>
          <p:nvPr/>
        </p:nvSpPr>
        <p:spPr bwMode="auto">
          <a:xfrm>
            <a:off x="3224635" y="4443354"/>
            <a:ext cx="1353835"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mj-lt"/>
              <a:buAutoNum type="arabicPeriod"/>
            </a:pPr>
            <a:r>
              <a:rPr lang="en-US" sz="1400" dirty="0"/>
              <a:t>CT Scan</a:t>
            </a:r>
          </a:p>
          <a:p>
            <a:pPr marL="342900" indent="-342900">
              <a:spcBef>
                <a:spcPct val="50000"/>
              </a:spcBef>
              <a:buFont typeface="+mj-lt"/>
              <a:buAutoNum type="arabicPeriod"/>
            </a:pPr>
            <a:r>
              <a:rPr lang="en-US" sz="1400" dirty="0"/>
              <a:t>CA19-9</a:t>
            </a:r>
          </a:p>
        </p:txBody>
      </p:sp>
      <p:sp>
        <p:nvSpPr>
          <p:cNvPr id="44" name="Text Box 27">
            <a:extLst>
              <a:ext uri="{FF2B5EF4-FFF2-40B4-BE49-F238E27FC236}">
                <a16:creationId xmlns:a16="http://schemas.microsoft.com/office/drawing/2014/main" id="{3773D720-EA29-0D4C-BFD3-BABAD4EF1A4B}"/>
              </a:ext>
            </a:extLst>
          </p:cNvPr>
          <p:cNvSpPr txBox="1">
            <a:spLocks noChangeArrowheads="1"/>
          </p:cNvSpPr>
          <p:nvPr/>
        </p:nvSpPr>
        <p:spPr bwMode="auto">
          <a:xfrm>
            <a:off x="4559663" y="4443354"/>
            <a:ext cx="1353835"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mj-lt"/>
              <a:buAutoNum type="arabicPeriod"/>
            </a:pPr>
            <a:r>
              <a:rPr lang="en-US" sz="1400" dirty="0"/>
              <a:t>Whipple</a:t>
            </a:r>
          </a:p>
          <a:p>
            <a:pPr marL="342900" indent="-342900">
              <a:spcBef>
                <a:spcPct val="50000"/>
              </a:spcBef>
              <a:buFont typeface="+mj-lt"/>
              <a:buAutoNum type="arabicPeriod"/>
            </a:pPr>
            <a:r>
              <a:rPr lang="en-US" sz="1400" dirty="0"/>
              <a:t>Distal</a:t>
            </a:r>
          </a:p>
        </p:txBody>
      </p:sp>
      <p:sp>
        <p:nvSpPr>
          <p:cNvPr id="45" name="Text Box 27">
            <a:extLst>
              <a:ext uri="{FF2B5EF4-FFF2-40B4-BE49-F238E27FC236}">
                <a16:creationId xmlns:a16="http://schemas.microsoft.com/office/drawing/2014/main" id="{0D23DB71-8D9A-B54B-8827-548D9290DB53}"/>
              </a:ext>
            </a:extLst>
          </p:cNvPr>
          <p:cNvSpPr txBox="1">
            <a:spLocks noChangeArrowheads="1"/>
          </p:cNvSpPr>
          <p:nvPr/>
        </p:nvSpPr>
        <p:spPr bwMode="auto">
          <a:xfrm>
            <a:off x="5629343" y="4443354"/>
            <a:ext cx="1353835"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mj-lt"/>
              <a:buAutoNum type="arabicPeriod"/>
            </a:pPr>
            <a:r>
              <a:rPr lang="en-US" sz="1400" dirty="0"/>
              <a:t>Margins</a:t>
            </a:r>
          </a:p>
          <a:p>
            <a:pPr marL="342900" indent="-342900">
              <a:spcBef>
                <a:spcPct val="50000"/>
              </a:spcBef>
              <a:buFont typeface="+mj-lt"/>
              <a:buAutoNum type="arabicPeriod"/>
            </a:pPr>
            <a:r>
              <a:rPr lang="en-US" sz="1400" dirty="0"/>
              <a:t>Response</a:t>
            </a:r>
          </a:p>
        </p:txBody>
      </p:sp>
      <p:sp>
        <p:nvSpPr>
          <p:cNvPr id="46" name="Line 22">
            <a:extLst>
              <a:ext uri="{FF2B5EF4-FFF2-40B4-BE49-F238E27FC236}">
                <a16:creationId xmlns:a16="http://schemas.microsoft.com/office/drawing/2014/main" id="{71A5C762-DEC7-484A-9E6F-D3A7A220153F}"/>
              </a:ext>
            </a:extLst>
          </p:cNvPr>
          <p:cNvSpPr>
            <a:spLocks noChangeShapeType="1"/>
          </p:cNvSpPr>
          <p:nvPr/>
        </p:nvSpPr>
        <p:spPr bwMode="auto">
          <a:xfrm flipV="1">
            <a:off x="8050953" y="2855397"/>
            <a:ext cx="0" cy="614362"/>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47" name="Text Box 25">
            <a:extLst>
              <a:ext uri="{FF2B5EF4-FFF2-40B4-BE49-F238E27FC236}">
                <a16:creationId xmlns:a16="http://schemas.microsoft.com/office/drawing/2014/main" id="{4C9589E9-C8CB-2D45-9A62-DAFFFE862730}"/>
              </a:ext>
            </a:extLst>
          </p:cNvPr>
          <p:cNvSpPr txBox="1">
            <a:spLocks noChangeArrowheads="1"/>
          </p:cNvSpPr>
          <p:nvPr/>
        </p:nvSpPr>
        <p:spPr bwMode="auto">
          <a:xfrm>
            <a:off x="7304828" y="3531672"/>
            <a:ext cx="15144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algn="ctr" eaLnBrk="1" hangingPunct="1"/>
            <a:r>
              <a:rPr lang="en-US" sz="1600" dirty="0">
                <a:solidFill>
                  <a:schemeClr val="bg1"/>
                </a:solidFill>
              </a:rPr>
              <a:t>20-26 weeks</a:t>
            </a:r>
          </a:p>
        </p:txBody>
      </p:sp>
      <p:sp>
        <p:nvSpPr>
          <p:cNvPr id="48" name="Text Box 31">
            <a:extLst>
              <a:ext uri="{FF2B5EF4-FFF2-40B4-BE49-F238E27FC236}">
                <a16:creationId xmlns:a16="http://schemas.microsoft.com/office/drawing/2014/main" id="{5DFA5A51-C7B7-394C-98E5-36EE49ADD5FB}"/>
              </a:ext>
            </a:extLst>
          </p:cNvPr>
          <p:cNvSpPr txBox="1">
            <a:spLocks noChangeArrowheads="1"/>
          </p:cNvSpPr>
          <p:nvPr/>
        </p:nvSpPr>
        <p:spPr bwMode="auto">
          <a:xfrm>
            <a:off x="8057303" y="909519"/>
            <a:ext cx="118591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Adjuvant</a:t>
            </a:r>
          </a:p>
          <a:p>
            <a:pPr eaLnBrk="1" hangingPunct="1"/>
            <a:r>
              <a:rPr lang="en-US" sz="1600" dirty="0">
                <a:solidFill>
                  <a:schemeClr val="bg1"/>
                </a:solidFill>
              </a:rPr>
              <a:t>Chemo.</a:t>
            </a:r>
          </a:p>
        </p:txBody>
      </p:sp>
      <p:sp>
        <p:nvSpPr>
          <p:cNvPr id="50" name="Line 68">
            <a:extLst>
              <a:ext uri="{FF2B5EF4-FFF2-40B4-BE49-F238E27FC236}">
                <a16:creationId xmlns:a16="http://schemas.microsoft.com/office/drawing/2014/main" id="{AF5E771A-44A1-424A-82E7-23478FFDD0BC}"/>
              </a:ext>
            </a:extLst>
          </p:cNvPr>
          <p:cNvSpPr>
            <a:spLocks noChangeShapeType="1"/>
          </p:cNvSpPr>
          <p:nvPr/>
        </p:nvSpPr>
        <p:spPr bwMode="auto">
          <a:xfrm flipV="1">
            <a:off x="8033490" y="1518722"/>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51" name="Line 75">
            <a:extLst>
              <a:ext uri="{FF2B5EF4-FFF2-40B4-BE49-F238E27FC236}">
                <a16:creationId xmlns:a16="http://schemas.microsoft.com/office/drawing/2014/main" id="{6AA0721B-2455-CF41-B193-88C335B326C8}"/>
              </a:ext>
            </a:extLst>
          </p:cNvPr>
          <p:cNvSpPr>
            <a:spLocks noChangeShapeType="1"/>
          </p:cNvSpPr>
          <p:nvPr/>
        </p:nvSpPr>
        <p:spPr bwMode="auto">
          <a:xfrm>
            <a:off x="8057303" y="3857109"/>
            <a:ext cx="0" cy="442913"/>
          </a:xfrm>
          <a:prstGeom prst="line">
            <a:avLst/>
          </a:prstGeom>
          <a:noFill/>
          <a:ln w="28575">
            <a:solidFill>
              <a:schemeClr val="accent1">
                <a:lumMod val="50000"/>
              </a:schemeClr>
            </a:solidFill>
            <a:miter lim="800000"/>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52" name="Text Box 27">
            <a:extLst>
              <a:ext uri="{FF2B5EF4-FFF2-40B4-BE49-F238E27FC236}">
                <a16:creationId xmlns:a16="http://schemas.microsoft.com/office/drawing/2014/main" id="{D2E394CA-3771-434A-83AD-B25705493EAA}"/>
              </a:ext>
            </a:extLst>
          </p:cNvPr>
          <p:cNvSpPr txBox="1">
            <a:spLocks noChangeArrowheads="1"/>
          </p:cNvSpPr>
          <p:nvPr/>
        </p:nvSpPr>
        <p:spPr bwMode="auto">
          <a:xfrm>
            <a:off x="7304828" y="4468622"/>
            <a:ext cx="1614371"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spcBef>
                <a:spcPct val="50000"/>
              </a:spcBef>
              <a:buFont typeface="+mj-lt"/>
              <a:buAutoNum type="arabicPeriod"/>
            </a:pPr>
            <a:r>
              <a:rPr lang="en-US" sz="1400" dirty="0"/>
              <a:t>6 cycles</a:t>
            </a:r>
          </a:p>
          <a:p>
            <a:pPr>
              <a:spcBef>
                <a:spcPct val="50000"/>
              </a:spcBef>
            </a:pPr>
            <a:endParaRPr lang="en-US" sz="1400" dirty="0"/>
          </a:p>
        </p:txBody>
      </p:sp>
      <p:pic>
        <p:nvPicPr>
          <p:cNvPr id="53" name="Picture 12" descr="http://cdn.medgadget.com/wp-content/uploads/2012/10/Accuray-TomoTherapy-H-Series.jpg">
            <a:extLst>
              <a:ext uri="{FF2B5EF4-FFF2-40B4-BE49-F238E27FC236}">
                <a16:creationId xmlns:a16="http://schemas.microsoft.com/office/drawing/2014/main" id="{65BE7575-8C9D-F844-BD1B-A26A2204A5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4504" y="1595444"/>
            <a:ext cx="96414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 Box 31">
            <a:extLst>
              <a:ext uri="{FF2B5EF4-FFF2-40B4-BE49-F238E27FC236}">
                <a16:creationId xmlns:a16="http://schemas.microsoft.com/office/drawing/2014/main" id="{6B1D8093-F130-9946-815A-FEAB33AD2DE1}"/>
              </a:ext>
            </a:extLst>
          </p:cNvPr>
          <p:cNvSpPr txBox="1">
            <a:spLocks noChangeArrowheads="1"/>
          </p:cNvSpPr>
          <p:nvPr/>
        </p:nvSpPr>
        <p:spPr bwMode="auto">
          <a:xfrm>
            <a:off x="6816143" y="920791"/>
            <a:ext cx="11859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defRPr sz="2000" b="1">
                <a:solidFill>
                  <a:schemeClr val="tx1"/>
                </a:solidFill>
                <a:latin typeface="Arial" charset="0"/>
                <a:ea typeface="ＭＳ Ｐゴシック" charset="0"/>
              </a:defRPr>
            </a:lvl6pPr>
            <a:lvl7pPr marL="2971800" indent="-228600" eaLnBrk="0" fontAlgn="base" hangingPunct="0">
              <a:spcBef>
                <a:spcPct val="0"/>
              </a:spcBef>
              <a:spcAft>
                <a:spcPct val="0"/>
              </a:spcAft>
              <a:defRPr sz="2000" b="1">
                <a:solidFill>
                  <a:schemeClr val="tx1"/>
                </a:solidFill>
                <a:latin typeface="Arial" charset="0"/>
                <a:ea typeface="ＭＳ Ｐゴシック" charset="0"/>
              </a:defRPr>
            </a:lvl7pPr>
            <a:lvl8pPr marL="3429000" indent="-228600" eaLnBrk="0" fontAlgn="base" hangingPunct="0">
              <a:spcBef>
                <a:spcPct val="0"/>
              </a:spcBef>
              <a:spcAft>
                <a:spcPct val="0"/>
              </a:spcAft>
              <a:defRPr sz="2000" b="1">
                <a:solidFill>
                  <a:schemeClr val="tx1"/>
                </a:solidFill>
                <a:latin typeface="Arial" charset="0"/>
                <a:ea typeface="ＭＳ Ｐゴシック" charset="0"/>
              </a:defRPr>
            </a:lvl8pPr>
            <a:lvl9pPr marL="3886200" indent="-228600"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r>
              <a:rPr lang="en-US" sz="1600" dirty="0">
                <a:solidFill>
                  <a:schemeClr val="bg1"/>
                </a:solidFill>
              </a:rPr>
              <a:t>XRT</a:t>
            </a:r>
          </a:p>
        </p:txBody>
      </p:sp>
      <p:sp>
        <p:nvSpPr>
          <p:cNvPr id="55" name="Line 67">
            <a:extLst>
              <a:ext uri="{FF2B5EF4-FFF2-40B4-BE49-F238E27FC236}">
                <a16:creationId xmlns:a16="http://schemas.microsoft.com/office/drawing/2014/main" id="{8C41F98E-080D-E142-A1B1-DBD426456DFA}"/>
              </a:ext>
            </a:extLst>
          </p:cNvPr>
          <p:cNvSpPr>
            <a:spLocks noChangeShapeType="1"/>
          </p:cNvSpPr>
          <p:nvPr/>
        </p:nvSpPr>
        <p:spPr bwMode="auto">
          <a:xfrm flipV="1">
            <a:off x="6793918" y="1263294"/>
            <a:ext cx="422275" cy="269875"/>
          </a:xfrm>
          <a:prstGeom prst="line">
            <a:avLst/>
          </a:prstGeom>
          <a:noFill/>
          <a:ln w="28575">
            <a:solidFill>
              <a:srgbClr val="FF0000"/>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56" name="Line 68">
            <a:extLst>
              <a:ext uri="{FF2B5EF4-FFF2-40B4-BE49-F238E27FC236}">
                <a16:creationId xmlns:a16="http://schemas.microsoft.com/office/drawing/2014/main" id="{D52FBABC-B2E5-FB4B-9FC0-0339FCA0CE48}"/>
              </a:ext>
            </a:extLst>
          </p:cNvPr>
          <p:cNvSpPr>
            <a:spLocks noChangeShapeType="1"/>
          </p:cNvSpPr>
          <p:nvPr/>
        </p:nvSpPr>
        <p:spPr bwMode="auto">
          <a:xfrm flipV="1">
            <a:off x="6792330" y="1529994"/>
            <a:ext cx="0" cy="1076325"/>
          </a:xfrm>
          <a:prstGeom prst="line">
            <a:avLst/>
          </a:prstGeom>
          <a:noFill/>
          <a:ln w="28575">
            <a:solidFill>
              <a:schemeClr val="accent1">
                <a:lumMod val="50000"/>
              </a:schemeClr>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57" name="Text Box 27">
            <a:extLst>
              <a:ext uri="{FF2B5EF4-FFF2-40B4-BE49-F238E27FC236}">
                <a16:creationId xmlns:a16="http://schemas.microsoft.com/office/drawing/2014/main" id="{1974130B-BA87-7E4C-95C7-BB321805E1A8}"/>
              </a:ext>
            </a:extLst>
          </p:cNvPr>
          <p:cNvSpPr txBox="1">
            <a:spLocks noChangeArrowheads="1"/>
          </p:cNvSpPr>
          <p:nvPr/>
        </p:nvSpPr>
        <p:spPr bwMode="auto">
          <a:xfrm>
            <a:off x="6015151" y="2672885"/>
            <a:ext cx="1958011" cy="630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400" dirty="0"/>
              <a:t>Margins:</a:t>
            </a:r>
          </a:p>
          <a:p>
            <a:pPr marL="342900" indent="-342900">
              <a:spcBef>
                <a:spcPct val="50000"/>
              </a:spcBef>
              <a:buFont typeface="+mj-lt"/>
              <a:buAutoNum type="arabicPeriod"/>
            </a:pPr>
            <a:r>
              <a:rPr lang="en-US" sz="1400" dirty="0"/>
              <a:t>Positive (R1)</a:t>
            </a:r>
          </a:p>
        </p:txBody>
      </p:sp>
      <p:pic>
        <p:nvPicPr>
          <p:cNvPr id="58" name="Picture 4" descr="http://bettereverydayblog.files.wordpress.com/2012/03/goldschmidt-infusion-center.jpg">
            <a:extLst>
              <a:ext uri="{FF2B5EF4-FFF2-40B4-BE49-F238E27FC236}">
                <a16:creationId xmlns:a16="http://schemas.microsoft.com/office/drawing/2014/main" id="{C3FB624B-ACFF-744D-A858-C696CCF41E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717" t="35996" r="34103" b="34525"/>
          <a:stretch/>
        </p:blipFill>
        <p:spPr bwMode="auto">
          <a:xfrm>
            <a:off x="8149560" y="1595444"/>
            <a:ext cx="845946" cy="914400"/>
          </a:xfrm>
          <a:prstGeom prst="rect">
            <a:avLst/>
          </a:prstGeom>
          <a:noFill/>
          <a:ln>
            <a:solidFill>
              <a:schemeClr val="accent1">
                <a:lumMod val="5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9" name="Diagram 58">
            <a:extLst>
              <a:ext uri="{FF2B5EF4-FFF2-40B4-BE49-F238E27FC236}">
                <a16:creationId xmlns:a16="http://schemas.microsoft.com/office/drawing/2014/main" id="{9009E328-22CE-DC40-8F3C-B11FC378A695}"/>
              </a:ext>
            </a:extLst>
          </p:cNvPr>
          <p:cNvGraphicFramePr/>
          <p:nvPr/>
        </p:nvGraphicFramePr>
        <p:xfrm>
          <a:off x="1951494" y="2686984"/>
          <a:ext cx="952958" cy="9340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0" name="TextBox 59">
            <a:extLst>
              <a:ext uri="{FF2B5EF4-FFF2-40B4-BE49-F238E27FC236}">
                <a16:creationId xmlns:a16="http://schemas.microsoft.com/office/drawing/2014/main" id="{99CAF4E1-254D-D442-87DE-105938BB918E}"/>
              </a:ext>
            </a:extLst>
          </p:cNvPr>
          <p:cNvSpPr txBox="1"/>
          <p:nvPr/>
        </p:nvSpPr>
        <p:spPr>
          <a:xfrm>
            <a:off x="2049463" y="2947251"/>
            <a:ext cx="716683" cy="415498"/>
          </a:xfrm>
          <a:prstGeom prst="rect">
            <a:avLst/>
          </a:prstGeom>
          <a:ln>
            <a:noFill/>
          </a:ln>
        </p:spPr>
        <p:txBody>
          <a:bodyPr vert="horz" wrap="square" tIns="0" rtlCol="0" anchor="t" anchorCtr="0">
            <a:spAutoFit/>
          </a:bodyPr>
          <a:lstStyle/>
          <a:p>
            <a:pPr algn="ctr"/>
            <a:r>
              <a:rPr lang="en-US" sz="1200" b="0" dirty="0"/>
              <a:t>2-6</a:t>
            </a:r>
          </a:p>
          <a:p>
            <a:pPr algn="ctr"/>
            <a:r>
              <a:rPr lang="en-US" sz="1200" b="0" dirty="0"/>
              <a:t>months</a:t>
            </a:r>
          </a:p>
        </p:txBody>
      </p:sp>
      <p:sp>
        <p:nvSpPr>
          <p:cNvPr id="61" name="Line 67">
            <a:extLst>
              <a:ext uri="{FF2B5EF4-FFF2-40B4-BE49-F238E27FC236}">
                <a16:creationId xmlns:a16="http://schemas.microsoft.com/office/drawing/2014/main" id="{3F1F635C-831D-3246-A727-3BF42B73E87E}"/>
              </a:ext>
            </a:extLst>
          </p:cNvPr>
          <p:cNvSpPr>
            <a:spLocks noChangeShapeType="1"/>
          </p:cNvSpPr>
          <p:nvPr/>
        </p:nvSpPr>
        <p:spPr bwMode="auto">
          <a:xfrm flipV="1">
            <a:off x="4658628" y="1421693"/>
            <a:ext cx="182900" cy="86351"/>
          </a:xfrm>
          <a:prstGeom prst="line">
            <a:avLst/>
          </a:prstGeom>
          <a:noFill/>
          <a:ln w="28575">
            <a:solidFill>
              <a:schemeClr val="bg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62" name="Line 67">
            <a:extLst>
              <a:ext uri="{FF2B5EF4-FFF2-40B4-BE49-F238E27FC236}">
                <a16:creationId xmlns:a16="http://schemas.microsoft.com/office/drawing/2014/main" id="{57F479B2-2AAB-844B-A523-C0583A6CEBE3}"/>
              </a:ext>
            </a:extLst>
          </p:cNvPr>
          <p:cNvSpPr>
            <a:spLocks noChangeShapeType="1"/>
          </p:cNvSpPr>
          <p:nvPr/>
        </p:nvSpPr>
        <p:spPr bwMode="auto">
          <a:xfrm flipV="1">
            <a:off x="8050170" y="1450109"/>
            <a:ext cx="182900" cy="86351"/>
          </a:xfrm>
          <a:prstGeom prst="line">
            <a:avLst/>
          </a:prstGeom>
          <a:noFill/>
          <a:ln w="28575">
            <a:solidFill>
              <a:schemeClr val="bg1"/>
            </a:solidFill>
            <a:miter lim="800000"/>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Tree>
    <p:extLst>
      <p:ext uri="{BB962C8B-B14F-4D97-AF65-F5344CB8AC3E}">
        <p14:creationId xmlns:p14="http://schemas.microsoft.com/office/powerpoint/2010/main" val="3736943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2" grpId="0"/>
      <p:bldP spid="43" grpId="0"/>
      <p:bldP spid="44" grpId="0"/>
      <p:bldP spid="45" grpId="0"/>
      <p:bldP spid="52" grpId="0"/>
      <p:bldP spid="54" grpId="0"/>
      <p:bldP spid="55" grpId="0" animBg="1"/>
      <p:bldP spid="56" grpId="0" animBg="1"/>
      <p:bldP spid="57" grpId="0" animBg="1"/>
      <p:bldGraphic spid="59" grpId="0">
        <p:bldAsOne/>
      </p:bldGraphic>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969C63-884B-384B-84D3-29CCC3F9E534}"/>
              </a:ext>
            </a:extLst>
          </p:cNvPr>
          <p:cNvSpPr>
            <a:spLocks noGrp="1"/>
          </p:cNvSpPr>
          <p:nvPr>
            <p:ph sz="half" idx="1"/>
          </p:nvPr>
        </p:nvSpPr>
        <p:spPr>
          <a:xfrm>
            <a:off x="685800" y="2412310"/>
            <a:ext cx="3810000" cy="2211284"/>
          </a:xfrm>
        </p:spPr>
        <p:txBody>
          <a:bodyPr/>
          <a:lstStyle/>
          <a:p>
            <a:r>
              <a:rPr lang="en-US" dirty="0"/>
              <a:t>Decreased T stage</a:t>
            </a:r>
          </a:p>
          <a:p>
            <a:r>
              <a:rPr lang="en-US" dirty="0"/>
              <a:t>Decreased N stage</a:t>
            </a:r>
          </a:p>
          <a:p>
            <a:r>
              <a:rPr lang="en-US" dirty="0"/>
              <a:t>Increased R0 resection</a:t>
            </a:r>
          </a:p>
          <a:p>
            <a:r>
              <a:rPr lang="en-US" dirty="0"/>
              <a:t>Better Survival</a:t>
            </a:r>
          </a:p>
          <a:p>
            <a:endParaRPr lang="en-US" dirty="0"/>
          </a:p>
        </p:txBody>
      </p:sp>
      <p:sp>
        <p:nvSpPr>
          <p:cNvPr id="5" name="Content Placeholder 4">
            <a:extLst>
              <a:ext uri="{FF2B5EF4-FFF2-40B4-BE49-F238E27FC236}">
                <a16:creationId xmlns:a16="http://schemas.microsoft.com/office/drawing/2014/main" id="{8E9313BD-68D0-BB4D-9017-E46217D869BC}"/>
              </a:ext>
            </a:extLst>
          </p:cNvPr>
          <p:cNvSpPr>
            <a:spLocks noGrp="1"/>
          </p:cNvSpPr>
          <p:nvPr>
            <p:ph sz="half" idx="2"/>
          </p:nvPr>
        </p:nvSpPr>
        <p:spPr>
          <a:xfrm>
            <a:off x="4648200" y="2412308"/>
            <a:ext cx="3810000" cy="2211285"/>
          </a:xfrm>
        </p:spPr>
        <p:txBody>
          <a:bodyPr/>
          <a:lstStyle/>
          <a:p>
            <a:r>
              <a:rPr lang="en-US" dirty="0"/>
              <a:t>Weed out early progression</a:t>
            </a:r>
          </a:p>
          <a:p>
            <a:r>
              <a:rPr lang="en-US" dirty="0"/>
              <a:t>Less Fistula</a:t>
            </a:r>
          </a:p>
          <a:p>
            <a:r>
              <a:rPr lang="en-US" dirty="0"/>
              <a:t>Less Complications</a:t>
            </a:r>
          </a:p>
        </p:txBody>
      </p:sp>
      <p:sp>
        <p:nvSpPr>
          <p:cNvPr id="3" name="Title 2">
            <a:extLst>
              <a:ext uri="{FF2B5EF4-FFF2-40B4-BE49-F238E27FC236}">
                <a16:creationId xmlns:a16="http://schemas.microsoft.com/office/drawing/2014/main" id="{B69ECBD9-5743-254C-A5CA-E5748029CFE8}"/>
              </a:ext>
            </a:extLst>
          </p:cNvPr>
          <p:cNvSpPr>
            <a:spLocks noGrp="1"/>
          </p:cNvSpPr>
          <p:nvPr>
            <p:ph type="title"/>
          </p:nvPr>
        </p:nvSpPr>
        <p:spPr/>
        <p:txBody>
          <a:bodyPr/>
          <a:lstStyle/>
          <a:p>
            <a:r>
              <a:rPr lang="en-US" dirty="0"/>
              <a:t>Benefits of Neoadjuvant Approach</a:t>
            </a:r>
          </a:p>
        </p:txBody>
      </p:sp>
      <p:pic>
        <p:nvPicPr>
          <p:cNvPr id="1026" name="Picture 2" descr="Image result for journal of clinical oncology">
            <a:extLst>
              <a:ext uri="{FF2B5EF4-FFF2-40B4-BE49-F238E27FC236}">
                <a16:creationId xmlns:a16="http://schemas.microsoft.com/office/drawing/2014/main" id="{01E9BCDB-959C-864D-B181-8FC6A11D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4" y="1018095"/>
            <a:ext cx="969436" cy="1287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knife&#10;&#10;Description automatically generated">
            <a:extLst>
              <a:ext uri="{FF2B5EF4-FFF2-40B4-BE49-F238E27FC236}">
                <a16:creationId xmlns:a16="http://schemas.microsoft.com/office/drawing/2014/main" id="{2C327161-B86B-2A4A-A2CA-52CAEACDA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748" y="1018095"/>
            <a:ext cx="5765800" cy="1270000"/>
          </a:xfrm>
          <a:prstGeom prst="rect">
            <a:avLst/>
          </a:prstGeom>
        </p:spPr>
      </p:pic>
    </p:spTree>
    <p:extLst>
      <p:ext uri="{BB962C8B-B14F-4D97-AF65-F5344CB8AC3E}">
        <p14:creationId xmlns:p14="http://schemas.microsoft.com/office/powerpoint/2010/main" val="8358749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08D5C4-9D0A-4E40-8345-736A621B45EA}"/>
              </a:ext>
            </a:extLst>
          </p:cNvPr>
          <p:cNvSpPr>
            <a:spLocks noGrp="1"/>
          </p:cNvSpPr>
          <p:nvPr>
            <p:ph type="title"/>
          </p:nvPr>
        </p:nvSpPr>
        <p:spPr/>
        <p:txBody>
          <a:bodyPr/>
          <a:lstStyle/>
          <a:p>
            <a:r>
              <a:rPr lang="en-US" dirty="0"/>
              <a:t>Neoadjuvant Therapy Mitigates Complications</a:t>
            </a:r>
          </a:p>
        </p:txBody>
      </p:sp>
      <p:pic>
        <p:nvPicPr>
          <p:cNvPr id="2458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4684" y="2043174"/>
            <a:ext cx="5367051" cy="3583538"/>
          </a:xfrm>
        </p:spPr>
      </p:pic>
      <p:cxnSp>
        <p:nvCxnSpPr>
          <p:cNvPr id="11" name="Straight Arrow Connector 10">
            <a:extLst>
              <a:ext uri="{FF2B5EF4-FFF2-40B4-BE49-F238E27FC236}">
                <a16:creationId xmlns:a16="http://schemas.microsoft.com/office/drawing/2014/main" id="{03DEC4BB-4BFE-114E-A66A-B2FFA6212D07}"/>
              </a:ext>
            </a:extLst>
          </p:cNvPr>
          <p:cNvCxnSpPr>
            <a:cxnSpLocks/>
          </p:cNvCxnSpPr>
          <p:nvPr/>
        </p:nvCxnSpPr>
        <p:spPr>
          <a:xfrm flipH="1">
            <a:off x="3615577" y="4012855"/>
            <a:ext cx="444847" cy="38377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E959CF6-ED3E-FA41-BDA4-8E14007DF3DF}"/>
              </a:ext>
            </a:extLst>
          </p:cNvPr>
          <p:cNvSpPr/>
          <p:nvPr/>
        </p:nvSpPr>
        <p:spPr>
          <a:xfrm>
            <a:off x="4518210" y="2892422"/>
            <a:ext cx="2529190" cy="44901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cxnSp>
        <p:nvCxnSpPr>
          <p:cNvPr id="14" name="Straight Arrow Connector 13">
            <a:extLst>
              <a:ext uri="{FF2B5EF4-FFF2-40B4-BE49-F238E27FC236}">
                <a16:creationId xmlns:a16="http://schemas.microsoft.com/office/drawing/2014/main" id="{1E0AAB15-16EB-4347-95C8-7DD559D2878C}"/>
              </a:ext>
            </a:extLst>
          </p:cNvPr>
          <p:cNvCxnSpPr>
            <a:cxnSpLocks/>
          </p:cNvCxnSpPr>
          <p:nvPr/>
        </p:nvCxnSpPr>
        <p:spPr>
          <a:xfrm flipH="1">
            <a:off x="3633342" y="2857500"/>
            <a:ext cx="520893" cy="5379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E2A91F1-960B-A942-A77F-AC45516BB5B5}"/>
              </a:ext>
            </a:extLst>
          </p:cNvPr>
          <p:cNvSpPr/>
          <p:nvPr/>
        </p:nvSpPr>
        <p:spPr>
          <a:xfrm>
            <a:off x="4518210" y="2303258"/>
            <a:ext cx="2753959" cy="4490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pic>
        <p:nvPicPr>
          <p:cNvPr id="3" name="Picture 2">
            <a:extLst>
              <a:ext uri="{FF2B5EF4-FFF2-40B4-BE49-F238E27FC236}">
                <a16:creationId xmlns:a16="http://schemas.microsoft.com/office/drawing/2014/main" id="{1B3EDD60-EDF0-C648-92A0-F486F01C9E73}"/>
              </a:ext>
            </a:extLst>
          </p:cNvPr>
          <p:cNvPicPr>
            <a:picLocks noChangeAspect="1"/>
          </p:cNvPicPr>
          <p:nvPr/>
        </p:nvPicPr>
        <p:blipFill>
          <a:blip r:embed="rId3"/>
          <a:stretch>
            <a:fillRect/>
          </a:stretch>
        </p:blipFill>
        <p:spPr>
          <a:xfrm>
            <a:off x="797390" y="1000640"/>
            <a:ext cx="825677" cy="1097280"/>
          </a:xfrm>
          <a:prstGeom prst="rect">
            <a:avLst/>
          </a:prstGeom>
        </p:spPr>
      </p:pic>
      <p:pic>
        <p:nvPicPr>
          <p:cNvPr id="6" name="Picture 5">
            <a:extLst>
              <a:ext uri="{FF2B5EF4-FFF2-40B4-BE49-F238E27FC236}">
                <a16:creationId xmlns:a16="http://schemas.microsoft.com/office/drawing/2014/main" id="{C357BC97-B949-AF41-8F1A-F3F4B63DD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3" y="1090055"/>
            <a:ext cx="3628356" cy="1005840"/>
          </a:xfrm>
          <a:prstGeom prst="rect">
            <a:avLst/>
          </a:prstGeom>
        </p:spPr>
      </p:pic>
    </p:spTree>
    <p:extLst>
      <p:ext uri="{BB962C8B-B14F-4D97-AF65-F5344CB8AC3E}">
        <p14:creationId xmlns:p14="http://schemas.microsoft.com/office/powerpoint/2010/main" val="3609776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2B63-9E68-AD4A-9F84-9CD88B876C0C}"/>
              </a:ext>
            </a:extLst>
          </p:cNvPr>
          <p:cNvSpPr>
            <a:spLocks noGrp="1"/>
          </p:cNvSpPr>
          <p:nvPr>
            <p:ph type="title"/>
          </p:nvPr>
        </p:nvSpPr>
        <p:spPr>
          <a:xfrm>
            <a:off x="0" y="162719"/>
            <a:ext cx="9144000" cy="748771"/>
          </a:xfrm>
        </p:spPr>
        <p:txBody>
          <a:bodyPr/>
          <a:lstStyle/>
          <a:p>
            <a:r>
              <a:rPr lang="en-US" dirty="0"/>
              <a:t>NorthShore Progress in Last Few Years</a:t>
            </a:r>
          </a:p>
        </p:txBody>
      </p:sp>
      <p:sp>
        <p:nvSpPr>
          <p:cNvPr id="5" name="Content Placeholder 4">
            <a:extLst>
              <a:ext uri="{FF2B5EF4-FFF2-40B4-BE49-F238E27FC236}">
                <a16:creationId xmlns:a16="http://schemas.microsoft.com/office/drawing/2014/main" id="{59FD2482-E1FF-634E-8518-4BE24739BC1D}"/>
              </a:ext>
            </a:extLst>
          </p:cNvPr>
          <p:cNvSpPr>
            <a:spLocks noGrp="1"/>
          </p:cNvSpPr>
          <p:nvPr>
            <p:ph idx="1"/>
          </p:nvPr>
        </p:nvSpPr>
        <p:spPr/>
        <p:txBody>
          <a:bodyPr/>
          <a:lstStyle/>
          <a:p>
            <a:r>
              <a:rPr lang="en-US" dirty="0"/>
              <a:t>Neoadjuvant:  33% </a:t>
            </a:r>
            <a:r>
              <a:rPr lang="en-US" dirty="0">
                <a:sym typeface="Wingdings" pitchFamily="2" charset="2"/>
              </a:rPr>
              <a:t> 82%</a:t>
            </a:r>
            <a:endParaRPr lang="en-US" dirty="0"/>
          </a:p>
        </p:txBody>
      </p:sp>
      <p:pic>
        <p:nvPicPr>
          <p:cNvPr id="6" name="Picture 5" descr="A close up of a sign&#10;&#10;Description automatically generated">
            <a:extLst>
              <a:ext uri="{FF2B5EF4-FFF2-40B4-BE49-F238E27FC236}">
                <a16:creationId xmlns:a16="http://schemas.microsoft.com/office/drawing/2014/main" id="{E771D7E8-E65E-9C4E-A2FD-4A395E6D9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216" y="1927257"/>
            <a:ext cx="5237568" cy="2979706"/>
          </a:xfrm>
          <a:prstGeom prst="rect">
            <a:avLst/>
          </a:prstGeom>
        </p:spPr>
      </p:pic>
    </p:spTree>
    <p:extLst>
      <p:ext uri="{BB962C8B-B14F-4D97-AF65-F5344CB8AC3E}">
        <p14:creationId xmlns:p14="http://schemas.microsoft.com/office/powerpoint/2010/main" val="6766252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A865556-47B5-3046-B8E1-3E24C5D4D8B3}"/>
              </a:ext>
            </a:extLst>
          </p:cNvPr>
          <p:cNvGraphicFramePr>
            <a:graphicFrameLocks noGrp="1"/>
          </p:cNvGraphicFramePr>
          <p:nvPr>
            <p:ph idx="1"/>
            <p:extLst>
              <p:ext uri="{D42A27DB-BD31-4B8C-83A1-F6EECF244321}">
                <p14:modId xmlns:p14="http://schemas.microsoft.com/office/powerpoint/2010/main" val="1644995622"/>
              </p:ext>
            </p:extLst>
          </p:nvPr>
        </p:nvGraphicFramePr>
        <p:xfrm>
          <a:off x="949855" y="953823"/>
          <a:ext cx="7241646" cy="4000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DEFFE75E-3E31-C349-B73D-96A8A18C19FF}"/>
              </a:ext>
            </a:extLst>
          </p:cNvPr>
          <p:cNvSpPr>
            <a:spLocks noGrp="1"/>
          </p:cNvSpPr>
          <p:nvPr>
            <p:ph type="title"/>
          </p:nvPr>
        </p:nvSpPr>
        <p:spPr/>
        <p:txBody>
          <a:bodyPr/>
          <a:lstStyle/>
          <a:p>
            <a:r>
              <a:rPr lang="en-US" dirty="0"/>
              <a:t>Stage On Presentation</a:t>
            </a:r>
          </a:p>
        </p:txBody>
      </p:sp>
      <p:sp>
        <p:nvSpPr>
          <p:cNvPr id="6" name="Down Arrow 5">
            <a:extLst>
              <a:ext uri="{FF2B5EF4-FFF2-40B4-BE49-F238E27FC236}">
                <a16:creationId xmlns:a16="http://schemas.microsoft.com/office/drawing/2014/main" id="{82455680-2EA2-0A46-B685-45F6E2B3D290}"/>
              </a:ext>
            </a:extLst>
          </p:cNvPr>
          <p:cNvSpPr/>
          <p:nvPr/>
        </p:nvSpPr>
        <p:spPr bwMode="auto">
          <a:xfrm>
            <a:off x="2587986" y="1903924"/>
            <a:ext cx="239485" cy="394796"/>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
        <p:nvSpPr>
          <p:cNvPr id="2" name="Oval 1">
            <a:extLst>
              <a:ext uri="{FF2B5EF4-FFF2-40B4-BE49-F238E27FC236}">
                <a16:creationId xmlns:a16="http://schemas.microsoft.com/office/drawing/2014/main" id="{92BEA86C-739D-D54E-985D-433ED42240A5}"/>
              </a:ext>
            </a:extLst>
          </p:cNvPr>
          <p:cNvSpPr/>
          <p:nvPr/>
        </p:nvSpPr>
        <p:spPr bwMode="auto">
          <a:xfrm>
            <a:off x="3420532" y="1903924"/>
            <a:ext cx="1151467" cy="9535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solidFill>
                  <a:srgbClr val="FF0000"/>
                </a:solidFill>
              </a:ln>
              <a:solidFill>
                <a:schemeClr val="bg1"/>
              </a:solidFill>
              <a:effectLst/>
              <a:latin typeface="Arial" charset="0"/>
            </a:endParaRPr>
          </a:p>
        </p:txBody>
      </p:sp>
      <p:sp>
        <p:nvSpPr>
          <p:cNvPr id="4" name="Oval 3">
            <a:extLst>
              <a:ext uri="{FF2B5EF4-FFF2-40B4-BE49-F238E27FC236}">
                <a16:creationId xmlns:a16="http://schemas.microsoft.com/office/drawing/2014/main" id="{B3CA1AFC-5A47-A948-8106-153B3EE8D7E7}"/>
              </a:ext>
            </a:extLst>
          </p:cNvPr>
          <p:cNvSpPr/>
          <p:nvPr/>
        </p:nvSpPr>
        <p:spPr bwMode="auto">
          <a:xfrm>
            <a:off x="3576066" y="1749778"/>
            <a:ext cx="2395756" cy="263886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6213770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2B84-A313-DE48-B07A-8491BED9FE6D}"/>
              </a:ext>
            </a:extLst>
          </p:cNvPr>
          <p:cNvSpPr>
            <a:spLocks noGrp="1"/>
          </p:cNvSpPr>
          <p:nvPr>
            <p:ph type="title"/>
          </p:nvPr>
        </p:nvSpPr>
        <p:spPr/>
        <p:txBody>
          <a:bodyPr/>
          <a:lstStyle/>
          <a:p>
            <a:r>
              <a:rPr lang="en-US" dirty="0"/>
              <a:t>Clinical Trials at Northshore</a:t>
            </a:r>
          </a:p>
        </p:txBody>
      </p:sp>
      <p:pic>
        <p:nvPicPr>
          <p:cNvPr id="6" name="Picture Placeholder 5" descr="Timeline&#10;&#10;Description automatically generated">
            <a:extLst>
              <a:ext uri="{FF2B5EF4-FFF2-40B4-BE49-F238E27FC236}">
                <a16:creationId xmlns:a16="http://schemas.microsoft.com/office/drawing/2014/main" id="{AEEB293D-D103-AF4E-B461-0F3C1573E3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09" r="19036"/>
          <a:stretch/>
        </p:blipFill>
        <p:spPr>
          <a:xfrm>
            <a:off x="2085799" y="571500"/>
            <a:ext cx="4899378" cy="3429000"/>
          </a:xfrm>
        </p:spPr>
      </p:pic>
      <p:sp>
        <p:nvSpPr>
          <p:cNvPr id="4" name="Text Placeholder 3">
            <a:extLst>
              <a:ext uri="{FF2B5EF4-FFF2-40B4-BE49-F238E27FC236}">
                <a16:creationId xmlns:a16="http://schemas.microsoft.com/office/drawing/2014/main" id="{83F54051-F599-4040-9416-789C85419EF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798927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6479-2296-C048-83C6-BB76584D3561}"/>
              </a:ext>
            </a:extLst>
          </p:cNvPr>
          <p:cNvSpPr>
            <a:spLocks noGrp="1"/>
          </p:cNvSpPr>
          <p:nvPr>
            <p:ph type="title"/>
          </p:nvPr>
        </p:nvSpPr>
        <p:spPr/>
        <p:txBody>
          <a:bodyPr/>
          <a:lstStyle/>
          <a:p>
            <a:r>
              <a:rPr lang="en-US" dirty="0"/>
              <a:t>ALLIANCE A021501 Borderline Trial</a:t>
            </a:r>
          </a:p>
        </p:txBody>
      </p:sp>
      <p:pic>
        <p:nvPicPr>
          <p:cNvPr id="3" name="Picture 2">
            <a:extLst>
              <a:ext uri="{FF2B5EF4-FFF2-40B4-BE49-F238E27FC236}">
                <a16:creationId xmlns:a16="http://schemas.microsoft.com/office/drawing/2014/main" id="{E2C8E3E5-BBE9-DB4D-AB26-F270FE6DA535}"/>
              </a:ext>
            </a:extLst>
          </p:cNvPr>
          <p:cNvPicPr>
            <a:picLocks noChangeAspect="1"/>
          </p:cNvPicPr>
          <p:nvPr/>
        </p:nvPicPr>
        <p:blipFill rotWithShape="1">
          <a:blip r:embed="rId2">
            <a:extLst>
              <a:ext uri="{28A0092B-C50C-407E-A947-70E740481C1C}">
                <a14:useLocalDpi xmlns:a14="http://schemas.microsoft.com/office/drawing/2010/main" val="0"/>
              </a:ext>
            </a:extLst>
          </a:blip>
          <a:srcRect t="58094"/>
          <a:stretch/>
        </p:blipFill>
        <p:spPr>
          <a:xfrm>
            <a:off x="947209" y="1744224"/>
            <a:ext cx="7196666" cy="853365"/>
          </a:xfrm>
          <a:prstGeom prst="rect">
            <a:avLst/>
          </a:prstGeom>
        </p:spPr>
      </p:pic>
      <p:pic>
        <p:nvPicPr>
          <p:cNvPr id="4" name="Picture 3">
            <a:extLst>
              <a:ext uri="{FF2B5EF4-FFF2-40B4-BE49-F238E27FC236}">
                <a16:creationId xmlns:a16="http://schemas.microsoft.com/office/drawing/2014/main" id="{30617B4E-C4A5-674F-9EB2-90503B571A9E}"/>
              </a:ext>
            </a:extLst>
          </p:cNvPr>
          <p:cNvPicPr>
            <a:picLocks noChangeAspect="1"/>
          </p:cNvPicPr>
          <p:nvPr/>
        </p:nvPicPr>
        <p:blipFill rotWithShape="1">
          <a:blip r:embed="rId3">
            <a:extLst>
              <a:ext uri="{28A0092B-C50C-407E-A947-70E740481C1C}">
                <a14:useLocalDpi xmlns:a14="http://schemas.microsoft.com/office/drawing/2010/main" val="0"/>
              </a:ext>
            </a:extLst>
          </a:blip>
          <a:srcRect t="3523"/>
          <a:stretch/>
        </p:blipFill>
        <p:spPr>
          <a:xfrm>
            <a:off x="947209" y="2491754"/>
            <a:ext cx="7037917" cy="2511778"/>
          </a:xfrm>
          <a:prstGeom prst="rect">
            <a:avLst/>
          </a:prstGeom>
        </p:spPr>
      </p:pic>
      <p:sp>
        <p:nvSpPr>
          <p:cNvPr id="5" name="Rectangle 4">
            <a:extLst>
              <a:ext uri="{FF2B5EF4-FFF2-40B4-BE49-F238E27FC236}">
                <a16:creationId xmlns:a16="http://schemas.microsoft.com/office/drawing/2014/main" id="{2F0A6EC7-CDEA-194F-9293-F46890FEA833}"/>
              </a:ext>
            </a:extLst>
          </p:cNvPr>
          <p:cNvSpPr/>
          <p:nvPr/>
        </p:nvSpPr>
        <p:spPr>
          <a:xfrm>
            <a:off x="5354595" y="3757178"/>
            <a:ext cx="370703" cy="10915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6" name="Rectangle 5">
            <a:extLst>
              <a:ext uri="{FF2B5EF4-FFF2-40B4-BE49-F238E27FC236}">
                <a16:creationId xmlns:a16="http://schemas.microsoft.com/office/drawing/2014/main" id="{C4F4B9D4-3452-6D42-AA43-E17ABAFF9AF0}"/>
              </a:ext>
            </a:extLst>
          </p:cNvPr>
          <p:cNvSpPr/>
          <p:nvPr/>
        </p:nvSpPr>
        <p:spPr>
          <a:xfrm>
            <a:off x="6783049" y="2491754"/>
            <a:ext cx="1036820" cy="2356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7" name="Content Placeholder 7">
            <a:extLst>
              <a:ext uri="{FF2B5EF4-FFF2-40B4-BE49-F238E27FC236}">
                <a16:creationId xmlns:a16="http://schemas.microsoft.com/office/drawing/2014/main" id="{40A2E7DA-8CB8-2644-B2A6-E989CC02B38E}"/>
              </a:ext>
            </a:extLst>
          </p:cNvPr>
          <p:cNvSpPr txBox="1">
            <a:spLocks/>
          </p:cNvSpPr>
          <p:nvPr/>
        </p:nvSpPr>
        <p:spPr>
          <a:xfrm>
            <a:off x="685800" y="902863"/>
            <a:ext cx="7772400" cy="935876"/>
          </a:xfrm>
          <a:prstGeom prst="rect">
            <a:avLst/>
          </a:prstGeom>
        </p:spPr>
        <p:txBody>
          <a:bodyPr/>
          <a:lstStyle>
            <a:lvl1pPr marL="342900" indent="-342900" algn="l" rtl="0" eaLnBrk="0" fontAlgn="base" hangingPunct="0">
              <a:spcBef>
                <a:spcPct val="20000"/>
              </a:spcBef>
              <a:spcAft>
                <a:spcPct val="0"/>
              </a:spcAft>
              <a:buClr>
                <a:srgbClr val="0059B2"/>
              </a:buClr>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lr>
                <a:srgbClr val="0059B2"/>
              </a:buClr>
              <a:buChar char="–"/>
              <a:defRPr sz="2400">
                <a:solidFill>
                  <a:schemeClr val="bg1"/>
                </a:solidFill>
                <a:latin typeface="+mn-lt"/>
                <a:ea typeface="+mn-ea"/>
              </a:defRPr>
            </a:lvl2pPr>
            <a:lvl3pPr marL="1143000" indent="-228600" algn="l" rtl="0" eaLnBrk="0" fontAlgn="base" hangingPunct="0">
              <a:spcBef>
                <a:spcPct val="20000"/>
              </a:spcBef>
              <a:spcAft>
                <a:spcPct val="0"/>
              </a:spcAft>
              <a:buClr>
                <a:srgbClr val="0059B2"/>
              </a:buClr>
              <a:buFont typeface="Arial" charset="0"/>
              <a:buChar char="»"/>
              <a:defRPr sz="2000">
                <a:solidFill>
                  <a:schemeClr val="bg1"/>
                </a:solidFill>
                <a:latin typeface="+mn-lt"/>
                <a:ea typeface="+mn-ea"/>
              </a:defRPr>
            </a:lvl3pPr>
            <a:lvl4pPr marL="1600200" indent="-228600" algn="l" rtl="0" eaLnBrk="0" fontAlgn="base" hangingPunct="0">
              <a:spcBef>
                <a:spcPct val="20000"/>
              </a:spcBef>
              <a:spcAft>
                <a:spcPct val="0"/>
              </a:spcAft>
              <a:buClr>
                <a:srgbClr val="0059B2"/>
              </a:buClr>
              <a:buChar char="–"/>
              <a:defRPr sz="2000">
                <a:solidFill>
                  <a:schemeClr val="bg1"/>
                </a:solidFill>
                <a:latin typeface="+mn-lt"/>
                <a:ea typeface="+mn-ea"/>
              </a:defRPr>
            </a:lvl4pPr>
            <a:lvl5pPr marL="2057400" indent="-228600" algn="l" rtl="0" eaLnBrk="0" fontAlgn="base" hangingPunct="0">
              <a:spcBef>
                <a:spcPct val="20000"/>
              </a:spcBef>
              <a:spcAft>
                <a:spcPct val="0"/>
              </a:spcAft>
              <a:buClr>
                <a:srgbClr val="0059B2"/>
              </a:buClr>
              <a:buChar char="»"/>
              <a:defRPr sz="2000">
                <a:solidFill>
                  <a:schemeClr val="bg1"/>
                </a:solidFill>
                <a:latin typeface="+mn-lt"/>
                <a:ea typeface="+mn-ea"/>
              </a:defRPr>
            </a:lvl5pPr>
            <a:lvl6pPr marL="2514600" indent="-228600" algn="l" rtl="0" fontAlgn="base">
              <a:spcBef>
                <a:spcPct val="20000"/>
              </a:spcBef>
              <a:spcAft>
                <a:spcPct val="0"/>
              </a:spcAft>
              <a:buClr>
                <a:srgbClr val="0059B2"/>
              </a:buClr>
              <a:buChar char="»"/>
              <a:defRPr>
                <a:solidFill>
                  <a:schemeClr val="bg1"/>
                </a:solidFill>
                <a:latin typeface="+mn-lt"/>
                <a:ea typeface="+mn-ea"/>
              </a:defRPr>
            </a:lvl6pPr>
            <a:lvl7pPr marL="2971800" indent="-228600" algn="l" rtl="0" fontAlgn="base">
              <a:spcBef>
                <a:spcPct val="20000"/>
              </a:spcBef>
              <a:spcAft>
                <a:spcPct val="0"/>
              </a:spcAft>
              <a:buClr>
                <a:srgbClr val="0059B2"/>
              </a:buClr>
              <a:buChar char="»"/>
              <a:defRPr>
                <a:solidFill>
                  <a:schemeClr val="bg1"/>
                </a:solidFill>
                <a:latin typeface="+mn-lt"/>
                <a:ea typeface="+mn-ea"/>
              </a:defRPr>
            </a:lvl7pPr>
            <a:lvl8pPr marL="3429000" indent="-228600" algn="l" rtl="0" fontAlgn="base">
              <a:spcBef>
                <a:spcPct val="20000"/>
              </a:spcBef>
              <a:spcAft>
                <a:spcPct val="0"/>
              </a:spcAft>
              <a:buClr>
                <a:srgbClr val="0059B2"/>
              </a:buClr>
              <a:buChar char="»"/>
              <a:defRPr>
                <a:solidFill>
                  <a:schemeClr val="bg1"/>
                </a:solidFill>
                <a:latin typeface="+mn-lt"/>
                <a:ea typeface="+mn-ea"/>
              </a:defRPr>
            </a:lvl8pPr>
            <a:lvl9pPr marL="3886200" indent="-228600" algn="l" rtl="0" fontAlgn="base">
              <a:spcBef>
                <a:spcPct val="20000"/>
              </a:spcBef>
              <a:spcAft>
                <a:spcPct val="0"/>
              </a:spcAft>
              <a:buClr>
                <a:srgbClr val="0059B2"/>
              </a:buClr>
              <a:buChar char="»"/>
              <a:defRPr>
                <a:solidFill>
                  <a:schemeClr val="bg1"/>
                </a:solidFill>
                <a:latin typeface="+mn-lt"/>
                <a:ea typeface="+mn-ea"/>
              </a:defRPr>
            </a:lvl9pPr>
          </a:lstStyle>
          <a:p>
            <a:r>
              <a:rPr lang="en-US" kern="0" dirty="0"/>
              <a:t>What is the Optimal Regimen?</a:t>
            </a:r>
          </a:p>
          <a:p>
            <a:pPr lvl="1"/>
            <a:r>
              <a:rPr lang="en-US" kern="0" dirty="0"/>
              <a:t>XRT Yes or No?</a:t>
            </a:r>
          </a:p>
        </p:txBody>
      </p:sp>
    </p:spTree>
    <p:extLst>
      <p:ext uri="{BB962C8B-B14F-4D97-AF65-F5344CB8AC3E}">
        <p14:creationId xmlns:p14="http://schemas.microsoft.com/office/powerpoint/2010/main" val="2519065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3665C1-F05C-DA48-A477-3B684A1F04DC}"/>
              </a:ext>
            </a:extLst>
          </p:cNvPr>
          <p:cNvSpPr>
            <a:spLocks noGrp="1"/>
          </p:cNvSpPr>
          <p:nvPr>
            <p:ph sz="half" idx="1"/>
          </p:nvPr>
        </p:nvSpPr>
        <p:spPr/>
        <p:txBody>
          <a:bodyPr/>
          <a:lstStyle/>
          <a:p>
            <a:r>
              <a:rPr lang="en-US" dirty="0"/>
              <a:t>Neoadjuvant </a:t>
            </a:r>
            <a:r>
              <a:rPr lang="en-US" dirty="0" err="1"/>
              <a:t>mFOLFIRINOX</a:t>
            </a:r>
            <a:r>
              <a:rPr lang="en-US" dirty="0"/>
              <a:t> favorable OS compared to historical</a:t>
            </a:r>
          </a:p>
          <a:p>
            <a:r>
              <a:rPr lang="en-US" dirty="0"/>
              <a:t>Addition of SBRT does not improve OS</a:t>
            </a:r>
          </a:p>
        </p:txBody>
      </p:sp>
      <p:sp>
        <p:nvSpPr>
          <p:cNvPr id="4" name="Title 3">
            <a:extLst>
              <a:ext uri="{FF2B5EF4-FFF2-40B4-BE49-F238E27FC236}">
                <a16:creationId xmlns:a16="http://schemas.microsoft.com/office/drawing/2014/main" id="{CD5E31BC-E16A-B04D-AF15-47FFC828671D}"/>
              </a:ext>
            </a:extLst>
          </p:cNvPr>
          <p:cNvSpPr>
            <a:spLocks noGrp="1"/>
          </p:cNvSpPr>
          <p:nvPr>
            <p:ph type="title"/>
          </p:nvPr>
        </p:nvSpPr>
        <p:spPr/>
        <p:txBody>
          <a:bodyPr/>
          <a:lstStyle/>
          <a:p>
            <a:r>
              <a:rPr lang="en-US" dirty="0"/>
              <a:t>Without vs. With SBRT</a:t>
            </a:r>
          </a:p>
        </p:txBody>
      </p:sp>
      <p:pic>
        <p:nvPicPr>
          <p:cNvPr id="5" name="Content Placeholder 4" descr="Table&#10;&#10;Description automatically generated">
            <a:extLst>
              <a:ext uri="{FF2B5EF4-FFF2-40B4-BE49-F238E27FC236}">
                <a16:creationId xmlns:a16="http://schemas.microsoft.com/office/drawing/2014/main" id="{C15C219F-FC40-E646-9DB9-E83F9EC59F1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8592"/>
          <a:stretch/>
        </p:blipFill>
        <p:spPr>
          <a:xfrm>
            <a:off x="3993655" y="1348740"/>
            <a:ext cx="5001755" cy="3017520"/>
          </a:xfrm>
          <a:prstGeom prst="rect">
            <a:avLst/>
          </a:prstGeom>
        </p:spPr>
      </p:pic>
    </p:spTree>
    <p:extLst>
      <p:ext uri="{BB962C8B-B14F-4D97-AF65-F5344CB8AC3E}">
        <p14:creationId xmlns:p14="http://schemas.microsoft.com/office/powerpoint/2010/main" val="41387176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2D58-2EE3-A74B-908C-D7957760555B}"/>
              </a:ext>
            </a:extLst>
          </p:cNvPr>
          <p:cNvSpPr>
            <a:spLocks noGrp="1"/>
          </p:cNvSpPr>
          <p:nvPr>
            <p:ph type="title"/>
          </p:nvPr>
        </p:nvSpPr>
        <p:spPr/>
        <p:txBody>
          <a:bodyPr/>
          <a:lstStyle/>
          <a:p>
            <a:r>
              <a:rPr lang="en-US" dirty="0"/>
              <a:t>Peri-Operative Outcome Optimization</a:t>
            </a:r>
          </a:p>
        </p:txBody>
      </p:sp>
      <p:pic>
        <p:nvPicPr>
          <p:cNvPr id="4" name="Picture 3" descr="Diagram&#10;&#10;Description automatically generated">
            <a:extLst>
              <a:ext uri="{FF2B5EF4-FFF2-40B4-BE49-F238E27FC236}">
                <a16:creationId xmlns:a16="http://schemas.microsoft.com/office/drawing/2014/main" id="{0769ADCD-988B-744B-909C-14B6EB4709A9}"/>
              </a:ext>
            </a:extLst>
          </p:cNvPr>
          <p:cNvPicPr>
            <a:picLocks noChangeAspect="1"/>
          </p:cNvPicPr>
          <p:nvPr/>
        </p:nvPicPr>
        <p:blipFill rotWithShape="1">
          <a:blip r:embed="rId2">
            <a:extLst>
              <a:ext uri="{28A0092B-C50C-407E-A947-70E740481C1C}">
                <a14:useLocalDpi xmlns:a14="http://schemas.microsoft.com/office/drawing/2010/main" val="0"/>
              </a:ext>
            </a:extLst>
          </a:blip>
          <a:srcRect t="15949" b="20988"/>
          <a:stretch/>
        </p:blipFill>
        <p:spPr>
          <a:xfrm>
            <a:off x="3625648" y="1591312"/>
            <a:ext cx="3631191" cy="3604066"/>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D672B607-8C88-C44A-85D5-C1479C8D0D9E}"/>
              </a:ext>
            </a:extLst>
          </p:cNvPr>
          <p:cNvPicPr>
            <a:picLocks noChangeAspect="1"/>
          </p:cNvPicPr>
          <p:nvPr/>
        </p:nvPicPr>
        <p:blipFill rotWithShape="1">
          <a:blip r:embed="rId3">
            <a:extLst>
              <a:ext uri="{28A0092B-C50C-407E-A947-70E740481C1C}">
                <a14:useLocalDpi xmlns:a14="http://schemas.microsoft.com/office/drawing/2010/main" val="0"/>
              </a:ext>
            </a:extLst>
          </a:blip>
          <a:srcRect t="39608" b="27602"/>
          <a:stretch/>
        </p:blipFill>
        <p:spPr>
          <a:xfrm>
            <a:off x="0" y="970844"/>
            <a:ext cx="5441244" cy="620468"/>
          </a:xfrm>
          <a:prstGeom prst="rect">
            <a:avLst/>
          </a:prstGeom>
        </p:spPr>
      </p:pic>
      <p:sp>
        <p:nvSpPr>
          <p:cNvPr id="7" name="Rectangle 6">
            <a:extLst>
              <a:ext uri="{FF2B5EF4-FFF2-40B4-BE49-F238E27FC236}">
                <a16:creationId xmlns:a16="http://schemas.microsoft.com/office/drawing/2014/main" id="{F22D8770-BEEF-F443-B92E-981EEE3D26CD}"/>
              </a:ext>
            </a:extLst>
          </p:cNvPr>
          <p:cNvSpPr/>
          <p:nvPr/>
        </p:nvSpPr>
        <p:spPr bwMode="auto">
          <a:xfrm>
            <a:off x="5757333" y="3510845"/>
            <a:ext cx="1219200" cy="327377"/>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689303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148D-2D4E-E749-8877-2A5B56936D20}"/>
              </a:ext>
            </a:extLst>
          </p:cNvPr>
          <p:cNvSpPr>
            <a:spLocks noGrp="1"/>
          </p:cNvSpPr>
          <p:nvPr>
            <p:ph type="title"/>
          </p:nvPr>
        </p:nvSpPr>
        <p:spPr/>
        <p:txBody>
          <a:bodyPr/>
          <a:lstStyle/>
          <a:p>
            <a:r>
              <a:rPr lang="en-US" dirty="0"/>
              <a:t>Disclosures</a:t>
            </a:r>
          </a:p>
        </p:txBody>
      </p:sp>
      <p:pic>
        <p:nvPicPr>
          <p:cNvPr id="10" name="Content Placeholder 5">
            <a:extLst>
              <a:ext uri="{FF2B5EF4-FFF2-40B4-BE49-F238E27FC236}">
                <a16:creationId xmlns:a16="http://schemas.microsoft.com/office/drawing/2014/main" id="{D771BF65-ECFD-394E-B6FC-F192BD7775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195388"/>
            <a:ext cx="5486400" cy="3429000"/>
          </a:xfrm>
        </p:spPr>
      </p:pic>
    </p:spTree>
    <p:extLst>
      <p:ext uri="{BB962C8B-B14F-4D97-AF65-F5344CB8AC3E}">
        <p14:creationId xmlns:p14="http://schemas.microsoft.com/office/powerpoint/2010/main" val="1412835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99EE-1409-524B-9A69-C2BC83AF0434}"/>
              </a:ext>
            </a:extLst>
          </p:cNvPr>
          <p:cNvSpPr>
            <a:spLocks noGrp="1"/>
          </p:cNvSpPr>
          <p:nvPr>
            <p:ph type="title"/>
          </p:nvPr>
        </p:nvSpPr>
        <p:spPr/>
        <p:txBody>
          <a:bodyPr/>
          <a:lstStyle/>
          <a:p>
            <a:r>
              <a:rPr lang="en-US" dirty="0"/>
              <a:t>New Multi-Institutional Neoadjuvant Trial</a:t>
            </a:r>
          </a:p>
        </p:txBody>
      </p:sp>
      <p:pic>
        <p:nvPicPr>
          <p:cNvPr id="4" name="Picture 3" descr="Text&#10;&#10;Description automatically generated">
            <a:extLst>
              <a:ext uri="{FF2B5EF4-FFF2-40B4-BE49-F238E27FC236}">
                <a16:creationId xmlns:a16="http://schemas.microsoft.com/office/drawing/2014/main" id="{7FABFE2E-7FCF-4C42-BDB9-966A2C0D5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722" y="911490"/>
            <a:ext cx="6765428" cy="1186038"/>
          </a:xfrm>
          <a:prstGeom prst="rect">
            <a:avLst/>
          </a:prstGeom>
        </p:spPr>
      </p:pic>
      <p:pic>
        <p:nvPicPr>
          <p:cNvPr id="6" name="Picture 5" descr="Diagram&#10;&#10;Description automatically generated">
            <a:extLst>
              <a:ext uri="{FF2B5EF4-FFF2-40B4-BE49-F238E27FC236}">
                <a16:creationId xmlns:a16="http://schemas.microsoft.com/office/drawing/2014/main" id="{794AFDEA-0DEF-F141-8A53-E05E262A2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486" y="1818923"/>
            <a:ext cx="5549900" cy="3314700"/>
          </a:xfrm>
          <a:prstGeom prst="rect">
            <a:avLst/>
          </a:prstGeom>
        </p:spPr>
      </p:pic>
    </p:spTree>
    <p:extLst>
      <p:ext uri="{BB962C8B-B14F-4D97-AF65-F5344CB8AC3E}">
        <p14:creationId xmlns:p14="http://schemas.microsoft.com/office/powerpoint/2010/main" val="3461537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A2F5-66B1-6443-AD15-72CD99F80381}"/>
              </a:ext>
            </a:extLst>
          </p:cNvPr>
          <p:cNvSpPr>
            <a:spLocks noGrp="1"/>
          </p:cNvSpPr>
          <p:nvPr>
            <p:ph type="title"/>
          </p:nvPr>
        </p:nvSpPr>
        <p:spPr/>
        <p:txBody>
          <a:bodyPr/>
          <a:lstStyle/>
          <a:p>
            <a:r>
              <a:rPr lang="en-US" dirty="0"/>
              <a:t>High Risk Clinic</a:t>
            </a:r>
          </a:p>
        </p:txBody>
      </p:sp>
      <p:sp>
        <p:nvSpPr>
          <p:cNvPr id="4" name="Text Placeholder 3">
            <a:extLst>
              <a:ext uri="{FF2B5EF4-FFF2-40B4-BE49-F238E27FC236}">
                <a16:creationId xmlns:a16="http://schemas.microsoft.com/office/drawing/2014/main" id="{0AEB7E6A-AA94-594C-9A9E-1C859893C751}"/>
              </a:ext>
            </a:extLst>
          </p:cNvPr>
          <p:cNvSpPr>
            <a:spLocks noGrp="1"/>
          </p:cNvSpPr>
          <p:nvPr>
            <p:ph type="body" sz="half" idx="2"/>
          </p:nvPr>
        </p:nvSpPr>
        <p:spPr/>
        <p:txBody>
          <a:bodyPr/>
          <a:lstStyle/>
          <a:p>
            <a:endParaRPr lang="en-US"/>
          </a:p>
        </p:txBody>
      </p:sp>
      <p:pic>
        <p:nvPicPr>
          <p:cNvPr id="10" name="Picture Placeholder 9" descr="Diagram&#10;&#10;Description automatically generated">
            <a:extLst>
              <a:ext uri="{FF2B5EF4-FFF2-40B4-BE49-F238E27FC236}">
                <a16:creationId xmlns:a16="http://schemas.microsoft.com/office/drawing/2014/main" id="{560C848A-0F9F-5A42-8DAB-4D6038236DC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979" b="4979"/>
          <a:stretch>
            <a:fillRect/>
          </a:stretch>
        </p:blipFill>
        <p:spPr/>
      </p:pic>
    </p:spTree>
    <p:extLst>
      <p:ext uri="{BB962C8B-B14F-4D97-AF65-F5344CB8AC3E}">
        <p14:creationId xmlns:p14="http://schemas.microsoft.com/office/powerpoint/2010/main" val="9591794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0144-54A5-D543-BAC5-1C4EE08F7AC8}"/>
              </a:ext>
            </a:extLst>
          </p:cNvPr>
          <p:cNvSpPr>
            <a:spLocks noGrp="1"/>
          </p:cNvSpPr>
          <p:nvPr>
            <p:ph type="title"/>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D111397A-41B2-5548-973B-5955F8D20F60}"/>
              </a:ext>
            </a:extLst>
          </p:cNvPr>
          <p:cNvPicPr>
            <a:picLocks noChangeAspect="1"/>
          </p:cNvPicPr>
          <p:nvPr/>
        </p:nvPicPr>
        <p:blipFill rotWithShape="1">
          <a:blip r:embed="rId2">
            <a:extLst>
              <a:ext uri="{28A0092B-C50C-407E-A947-70E740481C1C}">
                <a14:useLocalDpi xmlns:a14="http://schemas.microsoft.com/office/drawing/2010/main" val="0"/>
              </a:ext>
            </a:extLst>
          </a:blip>
          <a:srcRect b="4132"/>
          <a:stretch/>
        </p:blipFill>
        <p:spPr>
          <a:xfrm>
            <a:off x="1570984" y="1521620"/>
            <a:ext cx="6002031" cy="3389048"/>
          </a:xfrm>
          <a:prstGeom prst="rect">
            <a:avLst/>
          </a:prstGeom>
        </p:spPr>
      </p:pic>
      <p:pic>
        <p:nvPicPr>
          <p:cNvPr id="6" name="Picture 5" descr="Text&#10;&#10;Description automatically generated">
            <a:extLst>
              <a:ext uri="{FF2B5EF4-FFF2-40B4-BE49-F238E27FC236}">
                <a16:creationId xmlns:a16="http://schemas.microsoft.com/office/drawing/2014/main" id="{843D7DC4-C8C9-A841-A3AB-2FA9AECE1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50" y="162719"/>
            <a:ext cx="5753100" cy="1358900"/>
          </a:xfrm>
          <a:prstGeom prst="rect">
            <a:avLst/>
          </a:prstGeom>
        </p:spPr>
      </p:pic>
    </p:spTree>
    <p:extLst>
      <p:ext uri="{BB962C8B-B14F-4D97-AF65-F5344CB8AC3E}">
        <p14:creationId xmlns:p14="http://schemas.microsoft.com/office/powerpoint/2010/main" val="2144560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5065C-FA18-5547-80D4-D11BA59D720B}"/>
              </a:ext>
            </a:extLst>
          </p:cNvPr>
          <p:cNvSpPr>
            <a:spLocks noGrp="1"/>
          </p:cNvSpPr>
          <p:nvPr>
            <p:ph type="title"/>
          </p:nvPr>
        </p:nvSpPr>
        <p:spPr>
          <a:xfrm>
            <a:off x="0" y="162719"/>
            <a:ext cx="9144000" cy="748771"/>
          </a:xfrm>
        </p:spPr>
        <p:txBody>
          <a:bodyPr/>
          <a:lstStyle/>
          <a:p>
            <a:r>
              <a:rPr lang="en-US" dirty="0"/>
              <a:t>Tp53/pik3ca/</a:t>
            </a:r>
            <a:r>
              <a:rPr lang="en-US" dirty="0" err="1"/>
              <a:t>pten</a:t>
            </a:r>
            <a:r>
              <a:rPr lang="en-US" dirty="0"/>
              <a:t> are high risk mutations</a:t>
            </a:r>
          </a:p>
        </p:txBody>
      </p:sp>
      <p:pic>
        <p:nvPicPr>
          <p:cNvPr id="3074" name="Picture 2" descr="Image result for gut journal">
            <a:extLst>
              <a:ext uri="{FF2B5EF4-FFF2-40B4-BE49-F238E27FC236}">
                <a16:creationId xmlns:a16="http://schemas.microsoft.com/office/drawing/2014/main" id="{D30737FC-FD43-3546-BF31-C46A29FBE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42" y="1111149"/>
            <a:ext cx="1302639" cy="1741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7B0207-380E-B742-948E-6753C50FE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376" y="1048784"/>
            <a:ext cx="4740190" cy="2055660"/>
          </a:xfrm>
          <a:prstGeom prst="rect">
            <a:avLst/>
          </a:prstGeom>
        </p:spPr>
      </p:pic>
      <p:pic>
        <p:nvPicPr>
          <p:cNvPr id="7" name="Content Placeholder 5">
            <a:extLst>
              <a:ext uri="{FF2B5EF4-FFF2-40B4-BE49-F238E27FC236}">
                <a16:creationId xmlns:a16="http://schemas.microsoft.com/office/drawing/2014/main" id="{758ABF19-AF5B-9C48-A00D-8E3F55697C8A}"/>
              </a:ext>
            </a:extLst>
          </p:cNvPr>
          <p:cNvPicPr>
            <a:picLocks noChangeAspect="1"/>
          </p:cNvPicPr>
          <p:nvPr/>
        </p:nvPicPr>
        <p:blipFill rotWithShape="1">
          <a:blip r:embed="rId4">
            <a:extLst>
              <a:ext uri="{28A0092B-C50C-407E-A947-70E740481C1C}">
                <a14:useLocalDpi xmlns:a14="http://schemas.microsoft.com/office/drawing/2010/main" val="0"/>
              </a:ext>
            </a:extLst>
          </a:blip>
          <a:srcRect l="1816" t="35799" r="11993" b="39221"/>
          <a:stretch/>
        </p:blipFill>
        <p:spPr>
          <a:xfrm>
            <a:off x="945886" y="3454078"/>
            <a:ext cx="7292797" cy="1355175"/>
          </a:xfrm>
          <a:prstGeom prst="rect">
            <a:avLst/>
          </a:prstGeom>
        </p:spPr>
      </p:pic>
      <p:sp>
        <p:nvSpPr>
          <p:cNvPr id="5" name="Rectangle 4">
            <a:extLst>
              <a:ext uri="{FF2B5EF4-FFF2-40B4-BE49-F238E27FC236}">
                <a16:creationId xmlns:a16="http://schemas.microsoft.com/office/drawing/2014/main" id="{E0BC098B-3D5E-884B-9D40-55DBEC3B26D9}"/>
              </a:ext>
            </a:extLst>
          </p:cNvPr>
          <p:cNvSpPr/>
          <p:nvPr/>
        </p:nvSpPr>
        <p:spPr>
          <a:xfrm>
            <a:off x="945886" y="4045333"/>
            <a:ext cx="7292797" cy="1627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Tree>
    <p:extLst>
      <p:ext uri="{BB962C8B-B14F-4D97-AF65-F5344CB8AC3E}">
        <p14:creationId xmlns:p14="http://schemas.microsoft.com/office/powerpoint/2010/main" val="2533737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8A3D251-6BA8-244A-8EF4-50306F59FB7D}"/>
              </a:ext>
            </a:extLst>
          </p:cNvPr>
          <p:cNvGraphicFramePr>
            <a:graphicFrameLocks noGrp="1"/>
          </p:cNvGraphicFramePr>
          <p:nvPr>
            <p:ph sz="half" idx="1"/>
          </p:nvPr>
        </p:nvGraphicFramePr>
        <p:xfrm>
          <a:off x="685800" y="1195388"/>
          <a:ext cx="38100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ontent Placeholder 9">
            <a:extLst>
              <a:ext uri="{FF2B5EF4-FFF2-40B4-BE49-F238E27FC236}">
                <a16:creationId xmlns:a16="http://schemas.microsoft.com/office/drawing/2014/main" id="{E4458563-B3F4-9B42-81E9-9128C3B4EC6C}"/>
              </a:ext>
            </a:extLst>
          </p:cNvPr>
          <p:cNvSpPr>
            <a:spLocks noGrp="1"/>
          </p:cNvSpPr>
          <p:nvPr>
            <p:ph sz="half" idx="2"/>
          </p:nvPr>
        </p:nvSpPr>
        <p:spPr/>
        <p:txBody>
          <a:bodyPr/>
          <a:lstStyle/>
          <a:p>
            <a:r>
              <a:rPr lang="en-US" sz="2400" dirty="0"/>
              <a:t>Hereditary </a:t>
            </a:r>
          </a:p>
          <a:p>
            <a:pPr lvl="1"/>
            <a:r>
              <a:rPr lang="en-US" sz="2000" dirty="0"/>
              <a:t>Recognized genetic syndromes with a known germline mutation associated with an increased risk of PC</a:t>
            </a:r>
          </a:p>
          <a:p>
            <a:r>
              <a:rPr lang="en-US" sz="2400" dirty="0"/>
              <a:t>Familial</a:t>
            </a:r>
          </a:p>
          <a:p>
            <a:pPr lvl="1"/>
            <a:r>
              <a:rPr lang="en-US" sz="2000" dirty="0"/>
              <a:t>Two or more cases of PC (with at least a pair of FDR) without a known mutation.</a:t>
            </a:r>
          </a:p>
          <a:p>
            <a:endParaRPr lang="en-US" sz="2400" dirty="0"/>
          </a:p>
        </p:txBody>
      </p:sp>
      <p:sp>
        <p:nvSpPr>
          <p:cNvPr id="9" name="Title 8">
            <a:extLst>
              <a:ext uri="{FF2B5EF4-FFF2-40B4-BE49-F238E27FC236}">
                <a16:creationId xmlns:a16="http://schemas.microsoft.com/office/drawing/2014/main" id="{FD34719C-3954-2F43-84F4-FA6427F5CCCF}"/>
              </a:ext>
            </a:extLst>
          </p:cNvPr>
          <p:cNvSpPr>
            <a:spLocks noGrp="1"/>
          </p:cNvSpPr>
          <p:nvPr>
            <p:ph type="title"/>
          </p:nvPr>
        </p:nvSpPr>
        <p:spPr/>
        <p:txBody>
          <a:bodyPr/>
          <a:lstStyle/>
          <a:p>
            <a:r>
              <a:rPr lang="en-US"/>
              <a:t>Mostly Bad Luck</a:t>
            </a:r>
            <a:endParaRPr lang="en-US" dirty="0"/>
          </a:p>
        </p:txBody>
      </p:sp>
      <p:sp>
        <p:nvSpPr>
          <p:cNvPr id="5" name="Content Placeholder 9">
            <a:extLst>
              <a:ext uri="{FF2B5EF4-FFF2-40B4-BE49-F238E27FC236}">
                <a16:creationId xmlns:a16="http://schemas.microsoft.com/office/drawing/2014/main" id="{E06C651B-F363-2246-ABBF-F045399E4C0B}"/>
              </a:ext>
            </a:extLst>
          </p:cNvPr>
          <p:cNvSpPr txBox="1">
            <a:spLocks/>
          </p:cNvSpPr>
          <p:nvPr/>
        </p:nvSpPr>
        <p:spPr bwMode="auto">
          <a:xfrm>
            <a:off x="838200" y="4437221"/>
            <a:ext cx="3810000" cy="785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59B2"/>
              </a:buClr>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lr>
                <a:srgbClr val="0059B2"/>
              </a:buClr>
              <a:buChar char="–"/>
              <a:defRPr sz="2400">
                <a:solidFill>
                  <a:schemeClr val="bg1"/>
                </a:solidFill>
                <a:latin typeface="+mn-lt"/>
                <a:ea typeface="+mn-ea"/>
              </a:defRPr>
            </a:lvl2pPr>
            <a:lvl3pPr marL="1143000" indent="-228600" algn="l" rtl="0" eaLnBrk="0" fontAlgn="base" hangingPunct="0">
              <a:spcBef>
                <a:spcPct val="20000"/>
              </a:spcBef>
              <a:spcAft>
                <a:spcPct val="0"/>
              </a:spcAft>
              <a:buClr>
                <a:srgbClr val="0059B2"/>
              </a:buClr>
              <a:buFont typeface="Arial" charset="0"/>
              <a:buChar char="»"/>
              <a:defRPr sz="2000">
                <a:solidFill>
                  <a:schemeClr val="bg1"/>
                </a:solidFill>
                <a:latin typeface="+mn-lt"/>
                <a:ea typeface="+mn-ea"/>
              </a:defRPr>
            </a:lvl3pPr>
            <a:lvl4pPr marL="1600200" indent="-228600" algn="l" rtl="0" eaLnBrk="0" fontAlgn="base" hangingPunct="0">
              <a:spcBef>
                <a:spcPct val="20000"/>
              </a:spcBef>
              <a:spcAft>
                <a:spcPct val="0"/>
              </a:spcAft>
              <a:buClr>
                <a:srgbClr val="0059B2"/>
              </a:buClr>
              <a:buChar char="–"/>
              <a:defRPr sz="1800">
                <a:solidFill>
                  <a:schemeClr val="bg1"/>
                </a:solidFill>
                <a:latin typeface="+mn-lt"/>
                <a:ea typeface="+mn-ea"/>
              </a:defRPr>
            </a:lvl4pPr>
            <a:lvl5pPr marL="2057400" indent="-228600" algn="l" rtl="0" eaLnBrk="0" fontAlgn="base" hangingPunct="0">
              <a:spcBef>
                <a:spcPct val="20000"/>
              </a:spcBef>
              <a:spcAft>
                <a:spcPct val="0"/>
              </a:spcAft>
              <a:buClr>
                <a:srgbClr val="0059B2"/>
              </a:buClr>
              <a:buChar char="»"/>
              <a:defRPr sz="1800">
                <a:solidFill>
                  <a:schemeClr val="bg1"/>
                </a:solidFill>
                <a:latin typeface="+mn-lt"/>
                <a:ea typeface="+mn-ea"/>
              </a:defRPr>
            </a:lvl5pPr>
            <a:lvl6pPr marL="2514600" indent="-228600" algn="l" rtl="0" fontAlgn="base">
              <a:spcBef>
                <a:spcPct val="20000"/>
              </a:spcBef>
              <a:spcAft>
                <a:spcPct val="0"/>
              </a:spcAft>
              <a:buClr>
                <a:srgbClr val="0059B2"/>
              </a:buClr>
              <a:buChar char="»"/>
              <a:defRPr sz="1800">
                <a:solidFill>
                  <a:schemeClr val="bg1"/>
                </a:solidFill>
                <a:latin typeface="+mn-lt"/>
                <a:ea typeface="+mn-ea"/>
              </a:defRPr>
            </a:lvl6pPr>
            <a:lvl7pPr marL="2971800" indent="-228600" algn="l" rtl="0" fontAlgn="base">
              <a:spcBef>
                <a:spcPct val="20000"/>
              </a:spcBef>
              <a:spcAft>
                <a:spcPct val="0"/>
              </a:spcAft>
              <a:buClr>
                <a:srgbClr val="0059B2"/>
              </a:buClr>
              <a:buChar char="»"/>
              <a:defRPr sz="1800">
                <a:solidFill>
                  <a:schemeClr val="bg1"/>
                </a:solidFill>
                <a:latin typeface="+mn-lt"/>
                <a:ea typeface="+mn-ea"/>
              </a:defRPr>
            </a:lvl7pPr>
            <a:lvl8pPr marL="3429000" indent="-228600" algn="l" rtl="0" fontAlgn="base">
              <a:spcBef>
                <a:spcPct val="20000"/>
              </a:spcBef>
              <a:spcAft>
                <a:spcPct val="0"/>
              </a:spcAft>
              <a:buClr>
                <a:srgbClr val="0059B2"/>
              </a:buClr>
              <a:buChar char="»"/>
              <a:defRPr sz="1800">
                <a:solidFill>
                  <a:schemeClr val="bg1"/>
                </a:solidFill>
                <a:latin typeface="+mn-lt"/>
                <a:ea typeface="+mn-ea"/>
              </a:defRPr>
            </a:lvl8pPr>
            <a:lvl9pPr marL="3886200" indent="-228600" algn="l" rtl="0" fontAlgn="base">
              <a:spcBef>
                <a:spcPct val="20000"/>
              </a:spcBef>
              <a:spcAft>
                <a:spcPct val="0"/>
              </a:spcAft>
              <a:buClr>
                <a:srgbClr val="0059B2"/>
              </a:buClr>
              <a:buChar char="»"/>
              <a:defRPr sz="1800">
                <a:solidFill>
                  <a:schemeClr val="bg1"/>
                </a:solidFill>
                <a:latin typeface="+mn-lt"/>
                <a:ea typeface="+mn-ea"/>
              </a:defRPr>
            </a:lvl9pPr>
          </a:lstStyle>
          <a:p>
            <a:r>
              <a:rPr lang="en-US" sz="2000" kern="0" dirty="0"/>
              <a:t>Chronic Pancreatitis ~6x</a:t>
            </a:r>
          </a:p>
          <a:p>
            <a:r>
              <a:rPr lang="en-US" sz="2000" kern="0" dirty="0"/>
              <a:t>Smoking ~2-3x</a:t>
            </a:r>
          </a:p>
          <a:p>
            <a:endParaRPr lang="en-US" sz="1800" kern="0" dirty="0">
              <a:latin typeface="Calibri" panose="020F0502020204030204" pitchFamily="34" charset="0"/>
              <a:cs typeface="Calibri" panose="020F0502020204030204" pitchFamily="34" charset="0"/>
            </a:endParaRPr>
          </a:p>
          <a:p>
            <a:pPr lvl="1">
              <a:lnSpc>
                <a:spcPct val="80000"/>
              </a:lnSpc>
              <a:defRPr/>
            </a:pPr>
            <a:endParaRPr lang="en-US" kern="0" dirty="0">
              <a:latin typeface="Calibri" panose="020F0502020204030204" pitchFamily="34" charset="0"/>
              <a:cs typeface="Calibri" panose="020F0502020204030204" pitchFamily="34" charset="0"/>
            </a:endParaRPr>
          </a:p>
          <a:p>
            <a:pPr lvl="2"/>
            <a:endParaRPr lang="en-US" kern="0" dirty="0"/>
          </a:p>
          <a:p>
            <a:pPr lvl="1"/>
            <a:endParaRPr lang="en-US" kern="0" dirty="0"/>
          </a:p>
        </p:txBody>
      </p:sp>
    </p:spTree>
    <p:extLst>
      <p:ext uri="{BB962C8B-B14F-4D97-AF65-F5344CB8AC3E}">
        <p14:creationId xmlns:p14="http://schemas.microsoft.com/office/powerpoint/2010/main" val="863327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E3B085-2A00-E247-BB44-37AD7495DEE0}"/>
              </a:ext>
            </a:extLst>
          </p:cNvPr>
          <p:cNvSpPr>
            <a:spLocks noGrp="1"/>
          </p:cNvSpPr>
          <p:nvPr>
            <p:ph type="title"/>
          </p:nvPr>
        </p:nvSpPr>
        <p:spPr/>
        <p:txBody>
          <a:bodyPr/>
          <a:lstStyle/>
          <a:p>
            <a:r>
              <a:rPr lang="en-US" dirty="0"/>
              <a:t>Hereditary Genetics</a:t>
            </a:r>
          </a:p>
        </p:txBody>
      </p:sp>
      <p:graphicFrame>
        <p:nvGraphicFramePr>
          <p:cNvPr id="8" name="Chart 7">
            <a:extLst>
              <a:ext uri="{FF2B5EF4-FFF2-40B4-BE49-F238E27FC236}">
                <a16:creationId xmlns:a16="http://schemas.microsoft.com/office/drawing/2014/main" id="{6F98B9E7-9F2B-2D49-8999-EC6924A66752}"/>
              </a:ext>
            </a:extLst>
          </p:cNvPr>
          <p:cNvGraphicFramePr>
            <a:graphicFrameLocks/>
          </p:cNvGraphicFramePr>
          <p:nvPr>
            <p:extLst>
              <p:ext uri="{D42A27DB-BD31-4B8C-83A1-F6EECF244321}">
                <p14:modId xmlns:p14="http://schemas.microsoft.com/office/powerpoint/2010/main" val="574561065"/>
              </p:ext>
            </p:extLst>
          </p:nvPr>
        </p:nvGraphicFramePr>
        <p:xfrm>
          <a:off x="1219200" y="1793889"/>
          <a:ext cx="5909181" cy="349207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
            <a:extLst>
              <a:ext uri="{FF2B5EF4-FFF2-40B4-BE49-F238E27FC236}">
                <a16:creationId xmlns:a16="http://schemas.microsoft.com/office/drawing/2014/main" id="{8981216E-7D16-C446-8DA0-2CA3EE606FC1}"/>
              </a:ext>
            </a:extLst>
          </p:cNvPr>
          <p:cNvPicPr>
            <a:picLocks noChangeAspect="1"/>
          </p:cNvPicPr>
          <p:nvPr/>
        </p:nvPicPr>
        <p:blipFill rotWithShape="1">
          <a:blip r:embed="rId3">
            <a:extLst>
              <a:ext uri="{28A0092B-C50C-407E-A947-70E740481C1C}">
                <a14:useLocalDpi xmlns:a14="http://schemas.microsoft.com/office/drawing/2010/main" val="0"/>
              </a:ext>
            </a:extLst>
          </a:blip>
          <a:srcRect t="56753" b="33196"/>
          <a:stretch/>
        </p:blipFill>
        <p:spPr bwMode="auto">
          <a:xfrm>
            <a:off x="42605" y="1154043"/>
            <a:ext cx="9058790" cy="57070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03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F849-8F69-CC4C-B085-7249B187335C}"/>
              </a:ext>
            </a:extLst>
          </p:cNvPr>
          <p:cNvSpPr>
            <a:spLocks noGrp="1"/>
          </p:cNvSpPr>
          <p:nvPr>
            <p:ph type="title"/>
          </p:nvPr>
        </p:nvSpPr>
        <p:spPr>
          <a:xfrm>
            <a:off x="1792288" y="4000500"/>
            <a:ext cx="5486400" cy="670718"/>
          </a:xfrm>
        </p:spPr>
        <p:txBody>
          <a:bodyPr/>
          <a:lstStyle/>
          <a:p>
            <a:r>
              <a:rPr lang="en-US" dirty="0"/>
              <a:t>Minimally Invasive Approach to Pancreatic Surgery </a:t>
            </a:r>
          </a:p>
        </p:txBody>
      </p:sp>
      <p:sp>
        <p:nvSpPr>
          <p:cNvPr id="4" name="Text Placeholder 3">
            <a:extLst>
              <a:ext uri="{FF2B5EF4-FFF2-40B4-BE49-F238E27FC236}">
                <a16:creationId xmlns:a16="http://schemas.microsoft.com/office/drawing/2014/main" id="{C894BBC8-2E3D-7A47-A0E9-9CDFECAF364B}"/>
              </a:ext>
            </a:extLst>
          </p:cNvPr>
          <p:cNvSpPr>
            <a:spLocks noGrp="1"/>
          </p:cNvSpPr>
          <p:nvPr>
            <p:ph type="body" sz="half" idx="2"/>
          </p:nvPr>
        </p:nvSpPr>
        <p:spPr/>
        <p:txBody>
          <a:bodyPr/>
          <a:lstStyle/>
          <a:p>
            <a:endParaRPr lang="en-US"/>
          </a:p>
        </p:txBody>
      </p:sp>
      <p:pic>
        <p:nvPicPr>
          <p:cNvPr id="5" name="Content Placeholder 11">
            <a:extLst>
              <a:ext uri="{FF2B5EF4-FFF2-40B4-BE49-F238E27FC236}">
                <a16:creationId xmlns:a16="http://schemas.microsoft.com/office/drawing/2014/main" id="{8EC7BF8A-796E-7B4F-8468-25408E83A20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128" b="9128"/>
          <a:stretch>
            <a:fillRect/>
          </a:stretch>
        </p:blipFill>
        <p:spPr/>
      </p:pic>
    </p:spTree>
    <p:extLst>
      <p:ext uri="{BB962C8B-B14F-4D97-AF65-F5344CB8AC3E}">
        <p14:creationId xmlns:p14="http://schemas.microsoft.com/office/powerpoint/2010/main" val="3873251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314A-C71D-6349-95E0-C095EE64F1A2}"/>
              </a:ext>
            </a:extLst>
          </p:cNvPr>
          <p:cNvSpPr>
            <a:spLocks noGrp="1"/>
          </p:cNvSpPr>
          <p:nvPr>
            <p:ph type="title"/>
          </p:nvPr>
        </p:nvSpPr>
        <p:spPr/>
        <p:txBody>
          <a:bodyPr/>
          <a:lstStyle/>
          <a:p>
            <a:r>
              <a:rPr lang="en-US" dirty="0"/>
              <a:t>Best Evidence</a:t>
            </a:r>
          </a:p>
        </p:txBody>
      </p:sp>
      <p:pic>
        <p:nvPicPr>
          <p:cNvPr id="7" name="Picture 6">
            <a:extLst>
              <a:ext uri="{FF2B5EF4-FFF2-40B4-BE49-F238E27FC236}">
                <a16:creationId xmlns:a16="http://schemas.microsoft.com/office/drawing/2014/main" id="{4CEFA1CD-B2B1-2C43-BCDF-B74C3815AD38}"/>
              </a:ext>
            </a:extLst>
          </p:cNvPr>
          <p:cNvPicPr>
            <a:picLocks noChangeAspect="1"/>
          </p:cNvPicPr>
          <p:nvPr/>
        </p:nvPicPr>
        <p:blipFill>
          <a:blip r:embed="rId2"/>
          <a:stretch>
            <a:fillRect/>
          </a:stretch>
        </p:blipFill>
        <p:spPr>
          <a:xfrm>
            <a:off x="150000" y="983811"/>
            <a:ext cx="685800" cy="914400"/>
          </a:xfrm>
          <a:prstGeom prst="rect">
            <a:avLst/>
          </a:prstGeom>
          <a:ln w="28575">
            <a:solidFill>
              <a:srgbClr val="002060"/>
            </a:solidFill>
          </a:ln>
        </p:spPr>
      </p:pic>
      <p:pic>
        <p:nvPicPr>
          <p:cNvPr id="15" name="Picture 14" descr="A picture containing knife&#10;&#10;Description automatically generated">
            <a:extLst>
              <a:ext uri="{FF2B5EF4-FFF2-40B4-BE49-F238E27FC236}">
                <a16:creationId xmlns:a16="http://schemas.microsoft.com/office/drawing/2014/main" id="{60BFCC54-D606-9041-B9F5-D3F72FBF8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19" y="983811"/>
            <a:ext cx="6140550" cy="914400"/>
          </a:xfrm>
          <a:prstGeom prst="rect">
            <a:avLst/>
          </a:prstGeom>
          <a:ln w="28575">
            <a:solidFill>
              <a:srgbClr val="002060"/>
            </a:solidFill>
          </a:ln>
        </p:spPr>
      </p:pic>
      <p:pic>
        <p:nvPicPr>
          <p:cNvPr id="4" name="Picture 3" descr="Text&#10;&#10;Description automatically generated with medium confidence">
            <a:extLst>
              <a:ext uri="{FF2B5EF4-FFF2-40B4-BE49-F238E27FC236}">
                <a16:creationId xmlns:a16="http://schemas.microsoft.com/office/drawing/2014/main" id="{C3749556-A130-2E41-834F-F35B19D95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6165"/>
            <a:ext cx="9144000" cy="1322669"/>
          </a:xfrm>
          <a:prstGeom prst="rect">
            <a:avLst/>
          </a:prstGeom>
        </p:spPr>
      </p:pic>
      <p:pic>
        <p:nvPicPr>
          <p:cNvPr id="6" name="Picture 5" descr="Graphical user interface, text&#10;&#10;Description automatically generated with medium confidence">
            <a:extLst>
              <a:ext uri="{FF2B5EF4-FFF2-40B4-BE49-F238E27FC236}">
                <a16:creationId xmlns:a16="http://schemas.microsoft.com/office/drawing/2014/main" id="{CF62FEBB-59D8-7E44-8DFB-619757138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87439"/>
            <a:ext cx="9144000" cy="1164601"/>
          </a:xfrm>
          <a:prstGeom prst="rect">
            <a:avLst/>
          </a:prstGeom>
        </p:spPr>
      </p:pic>
      <p:sp>
        <p:nvSpPr>
          <p:cNvPr id="3" name="TextBox 2">
            <a:extLst>
              <a:ext uri="{FF2B5EF4-FFF2-40B4-BE49-F238E27FC236}">
                <a16:creationId xmlns:a16="http://schemas.microsoft.com/office/drawing/2014/main" id="{F830387D-E73A-DE4C-8A04-112417DDAEA7}"/>
              </a:ext>
            </a:extLst>
          </p:cNvPr>
          <p:cNvSpPr txBox="1"/>
          <p:nvPr/>
        </p:nvSpPr>
        <p:spPr>
          <a:xfrm>
            <a:off x="5862320" y="538480"/>
            <a:ext cx="184731"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592575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EE48-CFC1-0348-95A7-724DDB576005}"/>
              </a:ext>
            </a:extLst>
          </p:cNvPr>
          <p:cNvSpPr>
            <a:spLocks noGrp="1"/>
          </p:cNvSpPr>
          <p:nvPr>
            <p:ph type="title"/>
          </p:nvPr>
        </p:nvSpPr>
        <p:spPr/>
        <p:txBody>
          <a:bodyPr/>
          <a:lstStyle/>
          <a:p>
            <a:r>
              <a:rPr lang="en-US" dirty="0"/>
              <a:t>Growth of Minimally Invasive Surgery </a:t>
            </a:r>
          </a:p>
        </p:txBody>
      </p:sp>
      <p:sp>
        <p:nvSpPr>
          <p:cNvPr id="3" name="Content Placeholder 2">
            <a:extLst>
              <a:ext uri="{FF2B5EF4-FFF2-40B4-BE49-F238E27FC236}">
                <a16:creationId xmlns:a16="http://schemas.microsoft.com/office/drawing/2014/main" id="{0E95AC36-5F63-BD4B-805C-AD37742B8332}"/>
              </a:ext>
            </a:extLst>
          </p:cNvPr>
          <p:cNvSpPr>
            <a:spLocks noGrp="1"/>
          </p:cNvSpPr>
          <p:nvPr>
            <p:ph idx="1"/>
          </p:nvPr>
        </p:nvSpPr>
        <p:spPr/>
        <p:txBody>
          <a:bodyPr/>
          <a:lstStyle/>
          <a:p>
            <a:r>
              <a:rPr lang="en-US" dirty="0"/>
              <a:t>Robotic: 4.5% </a:t>
            </a:r>
            <a:r>
              <a:rPr lang="en-US" dirty="0">
                <a:sym typeface="Wingdings" pitchFamily="2" charset="2"/>
              </a:rPr>
              <a:t> 70.6% in past few years</a:t>
            </a:r>
          </a:p>
          <a:p>
            <a:r>
              <a:rPr lang="en-US" dirty="0">
                <a:sym typeface="Wingdings" pitchFamily="2" charset="2"/>
              </a:rPr>
              <a:t>MIS Improves Outcomes:</a:t>
            </a:r>
          </a:p>
          <a:p>
            <a:pPr lvl="1"/>
            <a:r>
              <a:rPr lang="en-US" dirty="0">
                <a:sym typeface="Wingdings" pitchFamily="2" charset="2"/>
              </a:rPr>
              <a:t>Decreased Blood Loss</a:t>
            </a:r>
          </a:p>
          <a:p>
            <a:pPr lvl="1"/>
            <a:r>
              <a:rPr lang="en-US" dirty="0">
                <a:sym typeface="Wingdings" pitchFamily="2" charset="2"/>
              </a:rPr>
              <a:t>Increase Lymph Node Harvest</a:t>
            </a:r>
          </a:p>
          <a:p>
            <a:pPr lvl="1"/>
            <a:r>
              <a:rPr lang="en-US" dirty="0">
                <a:sym typeface="Wingdings" pitchFamily="2" charset="2"/>
              </a:rPr>
              <a:t>Decreased Hospital Stay</a:t>
            </a:r>
          </a:p>
          <a:p>
            <a:pPr lvl="1"/>
            <a:r>
              <a:rPr lang="en-US" dirty="0">
                <a:sym typeface="Wingdings" pitchFamily="2" charset="2"/>
              </a:rPr>
              <a:t>Decreased Wound Infection</a:t>
            </a:r>
            <a:endParaRPr lang="en-US" dirty="0"/>
          </a:p>
        </p:txBody>
      </p:sp>
    </p:spTree>
    <p:extLst>
      <p:ext uri="{BB962C8B-B14F-4D97-AF65-F5344CB8AC3E}">
        <p14:creationId xmlns:p14="http://schemas.microsoft.com/office/powerpoint/2010/main" val="1633325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sz="half" idx="1"/>
          </p:nvPr>
        </p:nvSpPr>
        <p:spPr>
          <a:xfrm>
            <a:off x="685799" y="1194594"/>
            <a:ext cx="4037029" cy="3429000"/>
          </a:xfrm>
        </p:spPr>
        <p:txBody>
          <a:bodyPr/>
          <a:lstStyle/>
          <a:p>
            <a:r>
              <a:rPr lang="en-US" sz="2400" dirty="0"/>
              <a:t>Mobilization</a:t>
            </a:r>
          </a:p>
          <a:p>
            <a:r>
              <a:rPr lang="en-US" sz="2400" dirty="0"/>
              <a:t>Portal Dissection</a:t>
            </a:r>
          </a:p>
          <a:p>
            <a:r>
              <a:rPr lang="en-US" sz="2400" dirty="0"/>
              <a:t>Uncinate/Retroperitoneal Dissection</a:t>
            </a:r>
          </a:p>
          <a:p>
            <a:r>
              <a:rPr lang="en-US" sz="2400" dirty="0"/>
              <a:t>Cholecystectomy</a:t>
            </a:r>
          </a:p>
          <a:p>
            <a:r>
              <a:rPr lang="en-US" sz="2400" dirty="0"/>
              <a:t>Pancreaticojejunostomy</a:t>
            </a:r>
          </a:p>
          <a:p>
            <a:r>
              <a:rPr lang="en-US" sz="2400" dirty="0"/>
              <a:t>Hepaticojejunostomy</a:t>
            </a:r>
          </a:p>
          <a:p>
            <a:r>
              <a:rPr lang="en-US" sz="2400" dirty="0"/>
              <a:t>Gastrojejunostomy</a:t>
            </a:r>
          </a:p>
        </p:txBody>
      </p:sp>
      <p:pic>
        <p:nvPicPr>
          <p:cNvPr id="22531" name="Picture 2" descr="http://www.uwhealth.org/files/uwhealth/images/Surgery/img_whipple_3_larg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192" r="4192"/>
          <a:stretch>
            <a:fillRect/>
          </a:stretch>
        </p:blipFill>
        <p:spPr>
          <a:xfrm>
            <a:off x="5224382" y="969080"/>
            <a:ext cx="3061779" cy="3429000"/>
          </a:xfrm>
        </p:spPr>
      </p:pic>
      <p:sp>
        <p:nvSpPr>
          <p:cNvPr id="3" name="Title 2"/>
          <p:cNvSpPr>
            <a:spLocks noGrp="1"/>
          </p:cNvSpPr>
          <p:nvPr>
            <p:ph type="title"/>
          </p:nvPr>
        </p:nvSpPr>
        <p:spPr/>
        <p:txBody>
          <a:bodyPr/>
          <a:lstStyle/>
          <a:p>
            <a:r>
              <a:rPr lang="en-US" dirty="0"/>
              <a:t>Whipple Procedure Steps</a:t>
            </a:r>
          </a:p>
        </p:txBody>
      </p:sp>
      <p:sp>
        <p:nvSpPr>
          <p:cNvPr id="8" name="Content Placeholder 1">
            <a:extLst>
              <a:ext uri="{FF2B5EF4-FFF2-40B4-BE49-F238E27FC236}">
                <a16:creationId xmlns:a16="http://schemas.microsoft.com/office/drawing/2014/main" id="{28BB0E7B-29D1-D541-82B7-72350817AAC4}"/>
              </a:ext>
            </a:extLst>
          </p:cNvPr>
          <p:cNvSpPr txBox="1">
            <a:spLocks/>
          </p:cNvSpPr>
          <p:nvPr/>
        </p:nvSpPr>
        <p:spPr bwMode="auto">
          <a:xfrm>
            <a:off x="5071619" y="4016490"/>
            <a:ext cx="2356700" cy="16206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59B2"/>
              </a:buClr>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lr>
                <a:srgbClr val="0059B2"/>
              </a:buClr>
              <a:buChar char="–"/>
              <a:defRPr sz="2400">
                <a:solidFill>
                  <a:schemeClr val="bg1"/>
                </a:solidFill>
                <a:latin typeface="+mn-lt"/>
                <a:ea typeface="+mn-ea"/>
              </a:defRPr>
            </a:lvl2pPr>
            <a:lvl3pPr marL="1143000" indent="-228600" algn="l" rtl="0" eaLnBrk="0" fontAlgn="base" hangingPunct="0">
              <a:spcBef>
                <a:spcPct val="20000"/>
              </a:spcBef>
              <a:spcAft>
                <a:spcPct val="0"/>
              </a:spcAft>
              <a:buClr>
                <a:srgbClr val="0059B2"/>
              </a:buClr>
              <a:buFont typeface="Arial" charset="0"/>
              <a:buChar char="»"/>
              <a:defRPr sz="2000">
                <a:solidFill>
                  <a:schemeClr val="bg1"/>
                </a:solidFill>
                <a:latin typeface="+mn-lt"/>
                <a:ea typeface="+mn-ea"/>
              </a:defRPr>
            </a:lvl3pPr>
            <a:lvl4pPr marL="1600200" indent="-228600" algn="l" rtl="0" eaLnBrk="0" fontAlgn="base" hangingPunct="0">
              <a:spcBef>
                <a:spcPct val="20000"/>
              </a:spcBef>
              <a:spcAft>
                <a:spcPct val="0"/>
              </a:spcAft>
              <a:buClr>
                <a:srgbClr val="0059B2"/>
              </a:buClr>
              <a:buChar char="–"/>
              <a:defRPr sz="1800">
                <a:solidFill>
                  <a:schemeClr val="bg1"/>
                </a:solidFill>
                <a:latin typeface="+mn-lt"/>
                <a:ea typeface="+mn-ea"/>
              </a:defRPr>
            </a:lvl4pPr>
            <a:lvl5pPr marL="2057400" indent="-228600" algn="l" rtl="0" eaLnBrk="0" fontAlgn="base" hangingPunct="0">
              <a:spcBef>
                <a:spcPct val="20000"/>
              </a:spcBef>
              <a:spcAft>
                <a:spcPct val="0"/>
              </a:spcAft>
              <a:buClr>
                <a:srgbClr val="0059B2"/>
              </a:buClr>
              <a:buChar char="»"/>
              <a:defRPr sz="1800">
                <a:solidFill>
                  <a:schemeClr val="bg1"/>
                </a:solidFill>
                <a:latin typeface="+mn-lt"/>
                <a:ea typeface="+mn-ea"/>
              </a:defRPr>
            </a:lvl5pPr>
            <a:lvl6pPr marL="2514600" indent="-228600" algn="l" rtl="0" fontAlgn="base">
              <a:spcBef>
                <a:spcPct val="20000"/>
              </a:spcBef>
              <a:spcAft>
                <a:spcPct val="0"/>
              </a:spcAft>
              <a:buClr>
                <a:srgbClr val="0059B2"/>
              </a:buClr>
              <a:buChar char="»"/>
              <a:defRPr sz="1800">
                <a:solidFill>
                  <a:schemeClr val="bg1"/>
                </a:solidFill>
                <a:latin typeface="+mn-lt"/>
                <a:ea typeface="+mn-ea"/>
              </a:defRPr>
            </a:lvl6pPr>
            <a:lvl7pPr marL="2971800" indent="-228600" algn="l" rtl="0" fontAlgn="base">
              <a:spcBef>
                <a:spcPct val="20000"/>
              </a:spcBef>
              <a:spcAft>
                <a:spcPct val="0"/>
              </a:spcAft>
              <a:buClr>
                <a:srgbClr val="0059B2"/>
              </a:buClr>
              <a:buChar char="»"/>
              <a:defRPr sz="1800">
                <a:solidFill>
                  <a:schemeClr val="bg1"/>
                </a:solidFill>
                <a:latin typeface="+mn-lt"/>
                <a:ea typeface="+mn-ea"/>
              </a:defRPr>
            </a:lvl7pPr>
            <a:lvl8pPr marL="3429000" indent="-228600" algn="l" rtl="0" fontAlgn="base">
              <a:spcBef>
                <a:spcPct val="20000"/>
              </a:spcBef>
              <a:spcAft>
                <a:spcPct val="0"/>
              </a:spcAft>
              <a:buClr>
                <a:srgbClr val="0059B2"/>
              </a:buClr>
              <a:buChar char="»"/>
              <a:defRPr sz="1800">
                <a:solidFill>
                  <a:schemeClr val="bg1"/>
                </a:solidFill>
                <a:latin typeface="+mn-lt"/>
                <a:ea typeface="+mn-ea"/>
              </a:defRPr>
            </a:lvl8pPr>
            <a:lvl9pPr marL="3886200" indent="-228600" algn="l" rtl="0" fontAlgn="base">
              <a:spcBef>
                <a:spcPct val="20000"/>
              </a:spcBef>
              <a:spcAft>
                <a:spcPct val="0"/>
              </a:spcAft>
              <a:buClr>
                <a:srgbClr val="0059B2"/>
              </a:buClr>
              <a:buChar char="»"/>
              <a:defRPr sz="1800">
                <a:solidFill>
                  <a:schemeClr val="bg1"/>
                </a:solidFill>
                <a:latin typeface="+mn-lt"/>
                <a:ea typeface="+mn-ea"/>
              </a:defRPr>
            </a:lvl9pPr>
          </a:lstStyle>
          <a:p>
            <a:pPr marL="0" indent="0">
              <a:buNone/>
            </a:pPr>
            <a:r>
              <a:rPr lang="en-US" sz="1800" u="sng" kern="0" dirty="0">
                <a:solidFill>
                  <a:srgbClr val="FF0000"/>
                </a:solidFill>
              </a:rPr>
              <a:t>Peri-Ampullary</a:t>
            </a:r>
            <a:endParaRPr lang="en-US" sz="1800" kern="0" dirty="0"/>
          </a:p>
          <a:p>
            <a:pPr marL="457200" indent="-457200">
              <a:buFont typeface="+mj-lt"/>
              <a:buAutoNum type="arabicPeriod"/>
            </a:pPr>
            <a:r>
              <a:rPr lang="en-US" sz="1800" kern="0" dirty="0"/>
              <a:t>Bile Duct</a:t>
            </a:r>
          </a:p>
          <a:p>
            <a:pPr marL="457200" indent="-457200">
              <a:buFont typeface="+mj-lt"/>
              <a:buAutoNum type="arabicPeriod"/>
            </a:pPr>
            <a:r>
              <a:rPr lang="en-US" sz="1800" kern="0" dirty="0"/>
              <a:t>Ampullary </a:t>
            </a:r>
          </a:p>
          <a:p>
            <a:pPr marL="457200" indent="-457200">
              <a:buFont typeface="+mj-lt"/>
              <a:buAutoNum type="arabicPeriod"/>
            </a:pPr>
            <a:r>
              <a:rPr lang="en-US" sz="1800" kern="0" dirty="0"/>
              <a:t>Duodenal</a:t>
            </a:r>
          </a:p>
        </p:txBody>
      </p:sp>
    </p:spTree>
    <p:extLst>
      <p:ext uri="{BB962C8B-B14F-4D97-AF65-F5344CB8AC3E}">
        <p14:creationId xmlns:p14="http://schemas.microsoft.com/office/powerpoint/2010/main" val="2038011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D26F-CCA9-D043-AEC9-8051377697ED}"/>
              </a:ext>
            </a:extLst>
          </p:cNvPr>
          <p:cNvSpPr>
            <a:spLocks noGrp="1"/>
          </p:cNvSpPr>
          <p:nvPr>
            <p:ph type="title"/>
          </p:nvPr>
        </p:nvSpPr>
        <p:spPr/>
        <p:txBody>
          <a:bodyPr/>
          <a:lstStyle/>
          <a:p>
            <a:r>
              <a:rPr lang="en-US" dirty="0"/>
              <a:t>Agenda: What’s Happening At Northshore</a:t>
            </a:r>
          </a:p>
        </p:txBody>
      </p:sp>
      <p:sp>
        <p:nvSpPr>
          <p:cNvPr id="3" name="Content Placeholder 2">
            <a:extLst>
              <a:ext uri="{FF2B5EF4-FFF2-40B4-BE49-F238E27FC236}">
                <a16:creationId xmlns:a16="http://schemas.microsoft.com/office/drawing/2014/main" id="{C72894B0-0EC2-304E-863C-2A9D0A9318E4}"/>
              </a:ext>
            </a:extLst>
          </p:cNvPr>
          <p:cNvSpPr>
            <a:spLocks noGrp="1"/>
          </p:cNvSpPr>
          <p:nvPr>
            <p:ph idx="1"/>
          </p:nvPr>
        </p:nvSpPr>
        <p:spPr/>
        <p:txBody>
          <a:bodyPr/>
          <a:lstStyle/>
          <a:p>
            <a:r>
              <a:rPr lang="en-US" dirty="0"/>
              <a:t>Multi-Modality Therapy for Pancreatic Cancer</a:t>
            </a:r>
          </a:p>
          <a:p>
            <a:r>
              <a:rPr lang="en-US" dirty="0"/>
              <a:t>Clinical Trials at Northshore</a:t>
            </a:r>
          </a:p>
          <a:p>
            <a:pPr lvl="1"/>
            <a:r>
              <a:rPr lang="en-US" dirty="0"/>
              <a:t>Multi-Institutional Program Opportunities</a:t>
            </a:r>
          </a:p>
          <a:p>
            <a:r>
              <a:rPr lang="en-US" dirty="0"/>
              <a:t>High Risk Clinic</a:t>
            </a:r>
          </a:p>
          <a:p>
            <a:r>
              <a:rPr lang="en-US" dirty="0"/>
              <a:t>Minimally Invasive Approach to Pancreatic Surgery </a:t>
            </a:r>
          </a:p>
          <a:p>
            <a:pPr lvl="1"/>
            <a:r>
              <a:rPr lang="en-US" dirty="0"/>
              <a:t>Training the Next Generation</a:t>
            </a:r>
          </a:p>
          <a:p>
            <a:endParaRPr lang="en-US" dirty="0"/>
          </a:p>
        </p:txBody>
      </p:sp>
    </p:spTree>
    <p:extLst>
      <p:ext uri="{BB962C8B-B14F-4D97-AF65-F5344CB8AC3E}">
        <p14:creationId xmlns:p14="http://schemas.microsoft.com/office/powerpoint/2010/main" val="3234479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127F-B0A4-BB4D-8742-C4A89BABDA41}"/>
              </a:ext>
            </a:extLst>
          </p:cNvPr>
          <p:cNvSpPr>
            <a:spLocks noGrp="1"/>
          </p:cNvSpPr>
          <p:nvPr>
            <p:ph type="title"/>
          </p:nvPr>
        </p:nvSpPr>
        <p:spPr/>
        <p:txBody>
          <a:bodyPr/>
          <a:lstStyle/>
          <a:p>
            <a:r>
              <a:rPr lang="en-US" dirty="0"/>
              <a:t>Uncinate/Vascular Dissection</a:t>
            </a:r>
          </a:p>
        </p:txBody>
      </p:sp>
      <p:sp>
        <p:nvSpPr>
          <p:cNvPr id="4" name="Content Placeholder 3">
            <a:extLst>
              <a:ext uri="{FF2B5EF4-FFF2-40B4-BE49-F238E27FC236}">
                <a16:creationId xmlns:a16="http://schemas.microsoft.com/office/drawing/2014/main" id="{F26055B0-2769-7F42-9D0C-655B2427224C}"/>
              </a:ext>
            </a:extLst>
          </p:cNvPr>
          <p:cNvSpPr>
            <a:spLocks noGrp="1"/>
          </p:cNvSpPr>
          <p:nvPr>
            <p:ph idx="1"/>
          </p:nvPr>
        </p:nvSpPr>
        <p:spPr/>
        <p:txBody>
          <a:bodyPr/>
          <a:lstStyle/>
          <a:p>
            <a:r>
              <a:rPr lang="en-US" dirty="0"/>
              <a:t>Video to be added</a:t>
            </a:r>
          </a:p>
        </p:txBody>
      </p:sp>
    </p:spTree>
    <p:extLst>
      <p:ext uri="{BB962C8B-B14F-4D97-AF65-F5344CB8AC3E}">
        <p14:creationId xmlns:p14="http://schemas.microsoft.com/office/powerpoint/2010/main" val="69430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sz="half" idx="1"/>
          </p:nvPr>
        </p:nvSpPr>
        <p:spPr/>
        <p:txBody>
          <a:bodyPr/>
          <a:lstStyle/>
          <a:p>
            <a:r>
              <a:rPr lang="en-US" dirty="0"/>
              <a:t>Mobilization</a:t>
            </a:r>
          </a:p>
          <a:p>
            <a:r>
              <a:rPr lang="en-US" dirty="0"/>
              <a:t>Vascular Dissection and Pancreas Transection</a:t>
            </a:r>
          </a:p>
          <a:p>
            <a:r>
              <a:rPr lang="en-US" dirty="0"/>
              <a:t>Retroperitoneal Dissection</a:t>
            </a:r>
          </a:p>
        </p:txBody>
      </p:sp>
      <p:sp>
        <p:nvSpPr>
          <p:cNvPr id="3" name="Title 2"/>
          <p:cNvSpPr>
            <a:spLocks noGrp="1"/>
          </p:cNvSpPr>
          <p:nvPr>
            <p:ph type="title"/>
          </p:nvPr>
        </p:nvSpPr>
        <p:spPr/>
        <p:txBody>
          <a:bodyPr/>
          <a:lstStyle/>
          <a:p>
            <a:r>
              <a:rPr lang="en-US" dirty="0"/>
              <a:t>Distal Procedure Steps</a:t>
            </a:r>
          </a:p>
        </p:txBody>
      </p:sp>
      <p:pic>
        <p:nvPicPr>
          <p:cNvPr id="8" name="Content Placeholder 4" descr="http://photos1.blogger.com/blogger/23/3875/400/DistalPancreatectomy.2.jpg">
            <a:extLst>
              <a:ext uri="{FF2B5EF4-FFF2-40B4-BE49-F238E27FC236}">
                <a16:creationId xmlns:a16="http://schemas.microsoft.com/office/drawing/2014/main" id="{22453105-345C-034A-8F49-070DCFE386FE}"/>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2149" r="5424"/>
          <a:stretch/>
        </p:blipFill>
        <p:spPr bwMode="auto">
          <a:xfrm>
            <a:off x="5024487" y="1276007"/>
            <a:ext cx="2828041" cy="3266174"/>
          </a:xfrm>
          <a:prstGeom prst="rect">
            <a:avLst/>
          </a:prstGeom>
          <a:noFill/>
          <a:ln>
            <a:solidFill>
              <a:srgbClr val="660066"/>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146142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F406-733E-6649-B695-529163BD26CF}"/>
              </a:ext>
            </a:extLst>
          </p:cNvPr>
          <p:cNvSpPr>
            <a:spLocks noGrp="1"/>
          </p:cNvSpPr>
          <p:nvPr>
            <p:ph type="title"/>
          </p:nvPr>
        </p:nvSpPr>
        <p:spPr/>
        <p:txBody>
          <a:bodyPr/>
          <a:lstStyle/>
          <a:p>
            <a:r>
              <a:rPr lang="en-US" dirty="0"/>
              <a:t>Body Cancer on Retroperitoneum</a:t>
            </a:r>
          </a:p>
        </p:txBody>
      </p:sp>
      <p:sp>
        <p:nvSpPr>
          <p:cNvPr id="4" name="Content Placeholder 3">
            <a:extLst>
              <a:ext uri="{FF2B5EF4-FFF2-40B4-BE49-F238E27FC236}">
                <a16:creationId xmlns:a16="http://schemas.microsoft.com/office/drawing/2014/main" id="{962A72FF-6D7D-1540-86C0-1E2DA10D6B8A}"/>
              </a:ext>
            </a:extLst>
          </p:cNvPr>
          <p:cNvSpPr>
            <a:spLocks noGrp="1"/>
          </p:cNvSpPr>
          <p:nvPr>
            <p:ph idx="1"/>
          </p:nvPr>
        </p:nvSpPr>
        <p:spPr/>
        <p:txBody>
          <a:bodyPr/>
          <a:lstStyle/>
          <a:p>
            <a:r>
              <a:rPr lang="en-US" dirty="0"/>
              <a:t>Video to be added</a:t>
            </a:r>
          </a:p>
        </p:txBody>
      </p:sp>
    </p:spTree>
    <p:extLst>
      <p:ext uri="{BB962C8B-B14F-4D97-AF65-F5344CB8AC3E}">
        <p14:creationId xmlns:p14="http://schemas.microsoft.com/office/powerpoint/2010/main" val="3333384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Components of Proficiency Training</a:t>
            </a:r>
          </a:p>
        </p:txBody>
      </p:sp>
      <p:graphicFrame>
        <p:nvGraphicFramePr>
          <p:cNvPr id="4" name="Content Placeholder 3"/>
          <p:cNvGraphicFramePr>
            <a:graphicFrameLocks noGrp="1"/>
          </p:cNvGraphicFramePr>
          <p:nvPr>
            <p:ph idx="4294967295"/>
          </p:nvPr>
        </p:nvGraphicFramePr>
        <p:xfrm>
          <a:off x="1419225" y="1337799"/>
          <a:ext cx="6305550" cy="330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6086105" y="1413797"/>
            <a:ext cx="1063226" cy="507831"/>
          </a:xfrm>
          <a:prstGeom prst="rect">
            <a:avLst/>
          </a:prstGeom>
          <a:noFill/>
        </p:spPr>
        <p:txBody>
          <a:bodyPr wrap="square" rtlCol="0">
            <a:spAutoFit/>
          </a:bodyPr>
          <a:lstStyle/>
          <a:p>
            <a:pPr algn="ctr"/>
            <a:r>
              <a:rPr lang="en-US" sz="900" dirty="0"/>
              <a:t>Step #1</a:t>
            </a:r>
          </a:p>
          <a:p>
            <a:pPr algn="ctr"/>
            <a:r>
              <a:rPr lang="en-US" sz="900" dirty="0"/>
              <a:t>Simulation</a:t>
            </a:r>
          </a:p>
          <a:p>
            <a:pPr algn="ctr"/>
            <a:r>
              <a:rPr lang="en-US" sz="900" dirty="0"/>
              <a:t>Curriculum</a:t>
            </a:r>
          </a:p>
        </p:txBody>
      </p:sp>
      <p:pic>
        <p:nvPicPr>
          <p:cNvPr id="1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3651" y="2478585"/>
            <a:ext cx="806036" cy="685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TextBox 17"/>
          <p:cNvSpPr txBox="1"/>
          <p:nvPr/>
        </p:nvSpPr>
        <p:spPr>
          <a:xfrm>
            <a:off x="7143750" y="2579113"/>
            <a:ext cx="857250" cy="507831"/>
          </a:xfrm>
          <a:prstGeom prst="rect">
            <a:avLst/>
          </a:prstGeom>
          <a:noFill/>
        </p:spPr>
        <p:txBody>
          <a:bodyPr wrap="square" rtlCol="0">
            <a:spAutoFit/>
          </a:bodyPr>
          <a:lstStyle/>
          <a:p>
            <a:pPr algn="ctr"/>
            <a:r>
              <a:rPr lang="en-US" sz="900" dirty="0"/>
              <a:t>Step #2</a:t>
            </a:r>
          </a:p>
          <a:p>
            <a:pPr algn="ctr"/>
            <a:r>
              <a:rPr lang="en-US" sz="900" dirty="0"/>
              <a:t>Inanimate</a:t>
            </a:r>
          </a:p>
          <a:p>
            <a:pPr algn="ctr"/>
            <a:r>
              <a:rPr lang="en-US" sz="900" dirty="0"/>
              <a:t>Curriculum</a:t>
            </a:r>
          </a:p>
        </p:txBody>
      </p:sp>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23190" b="9334"/>
          <a:stretch/>
        </p:blipFill>
        <p:spPr>
          <a:xfrm>
            <a:off x="5886451" y="3735885"/>
            <a:ext cx="1355155" cy="685800"/>
          </a:xfrm>
          <a:prstGeom prst="rect">
            <a:avLst/>
          </a:prstGeom>
        </p:spPr>
      </p:pic>
      <p:sp>
        <p:nvSpPr>
          <p:cNvPr id="20" name="TextBox 19"/>
          <p:cNvSpPr txBox="1"/>
          <p:nvPr/>
        </p:nvSpPr>
        <p:spPr>
          <a:xfrm>
            <a:off x="5992529" y="4417247"/>
            <a:ext cx="1142999" cy="369332"/>
          </a:xfrm>
          <a:prstGeom prst="rect">
            <a:avLst/>
          </a:prstGeom>
          <a:noFill/>
        </p:spPr>
        <p:txBody>
          <a:bodyPr wrap="square" rtlCol="0">
            <a:spAutoFit/>
          </a:bodyPr>
          <a:lstStyle/>
          <a:p>
            <a:pPr algn="ctr"/>
            <a:r>
              <a:rPr lang="en-US" sz="900" dirty="0"/>
              <a:t>Step #3</a:t>
            </a:r>
          </a:p>
          <a:p>
            <a:pPr algn="ctr"/>
            <a:r>
              <a:rPr lang="en-US" sz="900" dirty="0"/>
              <a:t>Video Library</a:t>
            </a:r>
          </a:p>
        </p:txBody>
      </p:sp>
      <p:pic>
        <p:nvPicPr>
          <p:cNvPr id="21" name="Picture 2" descr="http://www.mimicsimulation.com/wp-content/uploads/products_mai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502" y="1313270"/>
            <a:ext cx="934403" cy="68580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3151" y="3735885"/>
            <a:ext cx="916346" cy="685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144" t="25091" r="47115" b="48045"/>
          <a:stretch/>
        </p:blipFill>
        <p:spPr bwMode="auto">
          <a:xfrm>
            <a:off x="1442230" y="3735885"/>
            <a:ext cx="887605" cy="685800"/>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p:cNvSpPr txBox="1"/>
          <p:nvPr/>
        </p:nvSpPr>
        <p:spPr>
          <a:xfrm>
            <a:off x="1442229" y="4421685"/>
            <a:ext cx="1522644" cy="369332"/>
          </a:xfrm>
          <a:prstGeom prst="rect">
            <a:avLst/>
          </a:prstGeom>
          <a:noFill/>
        </p:spPr>
        <p:txBody>
          <a:bodyPr wrap="square" rtlCol="0">
            <a:spAutoFit/>
          </a:bodyPr>
          <a:lstStyle/>
          <a:p>
            <a:pPr algn="ctr"/>
            <a:r>
              <a:rPr lang="en-US" sz="900" dirty="0"/>
              <a:t>Step #4</a:t>
            </a:r>
          </a:p>
          <a:p>
            <a:pPr algn="ctr"/>
            <a:r>
              <a:rPr lang="en-US" sz="900" dirty="0"/>
              <a:t>Surgical Curriculum</a:t>
            </a:r>
          </a:p>
        </p:txBody>
      </p:sp>
      <p:pic>
        <p:nvPicPr>
          <p:cNvPr id="2" name="Picture 1"/>
          <p:cNvPicPr>
            <a:picLocks noChangeAspect="1"/>
          </p:cNvPicPr>
          <p:nvPr/>
        </p:nvPicPr>
        <p:blipFill rotWithShape="1">
          <a:blip r:embed="rId13">
            <a:extLst>
              <a:ext uri="{28A0092B-C50C-407E-A947-70E740481C1C}">
                <a14:useLocalDpi xmlns:a14="http://schemas.microsoft.com/office/drawing/2010/main" val="0"/>
              </a:ext>
            </a:extLst>
          </a:blip>
          <a:srcRect l="2012" t="2340"/>
          <a:stretch/>
        </p:blipFill>
        <p:spPr>
          <a:xfrm>
            <a:off x="1419839" y="1450511"/>
            <a:ext cx="1274795" cy="1083875"/>
          </a:xfrm>
          <a:prstGeom prst="rect">
            <a:avLst/>
          </a:prstGeom>
        </p:spPr>
      </p:pic>
      <p:sp>
        <p:nvSpPr>
          <p:cNvPr id="25" name="TextBox 24"/>
          <p:cNvSpPr txBox="1"/>
          <p:nvPr/>
        </p:nvSpPr>
        <p:spPr>
          <a:xfrm>
            <a:off x="1507596" y="2579111"/>
            <a:ext cx="1063226" cy="369332"/>
          </a:xfrm>
          <a:prstGeom prst="rect">
            <a:avLst/>
          </a:prstGeom>
          <a:noFill/>
        </p:spPr>
        <p:txBody>
          <a:bodyPr wrap="square" rtlCol="0">
            <a:spAutoFit/>
          </a:bodyPr>
          <a:lstStyle/>
          <a:p>
            <a:pPr algn="ctr"/>
            <a:r>
              <a:rPr lang="en-US" sz="900" dirty="0"/>
              <a:t>Step #5</a:t>
            </a:r>
          </a:p>
          <a:p>
            <a:pPr algn="ctr"/>
            <a:r>
              <a:rPr lang="en-US" sz="900" dirty="0"/>
              <a:t>Ongoing QAQI</a:t>
            </a:r>
          </a:p>
        </p:txBody>
      </p:sp>
      <p:pic>
        <p:nvPicPr>
          <p:cNvPr id="6" name="Picture 5">
            <a:extLst>
              <a:ext uri="{FF2B5EF4-FFF2-40B4-BE49-F238E27FC236}">
                <a16:creationId xmlns:a16="http://schemas.microsoft.com/office/drawing/2014/main" id="{75D1460B-0F0E-1F45-8E76-8380CB5572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65282" y="4786579"/>
            <a:ext cx="2093415" cy="592174"/>
          </a:xfrm>
          <a:prstGeom prst="rect">
            <a:avLst/>
          </a:prstGeom>
        </p:spPr>
      </p:pic>
      <p:pic>
        <p:nvPicPr>
          <p:cNvPr id="8" name="Picture 7">
            <a:extLst>
              <a:ext uri="{FF2B5EF4-FFF2-40B4-BE49-F238E27FC236}">
                <a16:creationId xmlns:a16="http://schemas.microsoft.com/office/drawing/2014/main" id="{BB1438D0-217A-C442-AB8E-F1BAFFD5E6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0372" y="3114820"/>
            <a:ext cx="1895323" cy="571407"/>
          </a:xfrm>
          <a:prstGeom prst="rect">
            <a:avLst/>
          </a:prstGeom>
        </p:spPr>
      </p:pic>
      <p:pic>
        <p:nvPicPr>
          <p:cNvPr id="10" name="Picture 9">
            <a:extLst>
              <a:ext uri="{FF2B5EF4-FFF2-40B4-BE49-F238E27FC236}">
                <a16:creationId xmlns:a16="http://schemas.microsoft.com/office/drawing/2014/main" id="{F434BAF7-F649-FB4B-B61A-22EE884DA46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20372" y="1375861"/>
            <a:ext cx="1865663" cy="560618"/>
          </a:xfrm>
          <a:prstGeom prst="rect">
            <a:avLst/>
          </a:prstGeom>
        </p:spPr>
      </p:pic>
      <p:pic>
        <p:nvPicPr>
          <p:cNvPr id="12" name="Picture 11">
            <a:extLst>
              <a:ext uri="{FF2B5EF4-FFF2-40B4-BE49-F238E27FC236}">
                <a16:creationId xmlns:a16="http://schemas.microsoft.com/office/drawing/2014/main" id="{FB700837-559D-374C-801B-430011EE82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680" y="4788030"/>
            <a:ext cx="2709350" cy="598126"/>
          </a:xfrm>
          <a:prstGeom prst="rect">
            <a:avLst/>
          </a:prstGeom>
        </p:spPr>
      </p:pic>
      <p:pic>
        <p:nvPicPr>
          <p:cNvPr id="14" name="Picture 13">
            <a:extLst>
              <a:ext uri="{FF2B5EF4-FFF2-40B4-BE49-F238E27FC236}">
                <a16:creationId xmlns:a16="http://schemas.microsoft.com/office/drawing/2014/main" id="{417FEDF1-1AFC-D142-9CA2-F08C40877A0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680" y="3012668"/>
            <a:ext cx="2709350" cy="617572"/>
          </a:xfrm>
          <a:prstGeom prst="rect">
            <a:avLst/>
          </a:prstGeom>
        </p:spPr>
      </p:pic>
    </p:spTree>
    <p:extLst>
      <p:ext uri="{BB962C8B-B14F-4D97-AF65-F5344CB8AC3E}">
        <p14:creationId xmlns:p14="http://schemas.microsoft.com/office/powerpoint/2010/main" val="1985625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F024-1C36-8440-AD8B-739A65F6E6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98C415-B644-7E4B-8B87-235959BFCE6F}"/>
              </a:ext>
            </a:extLst>
          </p:cNvPr>
          <p:cNvSpPr>
            <a:spLocks noGrp="1"/>
          </p:cNvSpPr>
          <p:nvPr>
            <p:ph idx="1"/>
          </p:nvPr>
        </p:nvSpPr>
        <p:spPr/>
        <p:txBody>
          <a:bodyPr/>
          <a:lstStyle/>
          <a:p>
            <a:r>
              <a:rPr lang="en-US"/>
              <a:t>Sim video here</a:t>
            </a:r>
          </a:p>
        </p:txBody>
      </p:sp>
    </p:spTree>
    <p:extLst>
      <p:ext uri="{BB962C8B-B14F-4D97-AF65-F5344CB8AC3E}">
        <p14:creationId xmlns:p14="http://schemas.microsoft.com/office/powerpoint/2010/main" val="219542123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B2EA-9007-1646-89BD-B56C69498EA3}"/>
              </a:ext>
            </a:extLst>
          </p:cNvPr>
          <p:cNvSpPr>
            <a:spLocks noGrp="1"/>
          </p:cNvSpPr>
          <p:nvPr>
            <p:ph type="title"/>
          </p:nvPr>
        </p:nvSpPr>
        <p:spPr/>
        <p:txBody>
          <a:bodyPr/>
          <a:lstStyle/>
          <a:p>
            <a:r>
              <a:rPr lang="en-US" dirty="0"/>
              <a:t>More Time in Simulation = More Time in OR</a:t>
            </a:r>
          </a:p>
        </p:txBody>
      </p:sp>
      <p:pic>
        <p:nvPicPr>
          <p:cNvPr id="4" name="Picture 3">
            <a:extLst>
              <a:ext uri="{FF2B5EF4-FFF2-40B4-BE49-F238E27FC236}">
                <a16:creationId xmlns:a16="http://schemas.microsoft.com/office/drawing/2014/main" id="{2D48A54E-D060-1346-A9CA-B96A59736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921" y="1086267"/>
            <a:ext cx="4340230" cy="1097280"/>
          </a:xfrm>
          <a:prstGeom prst="rect">
            <a:avLst/>
          </a:prstGeom>
          <a:ln w="12700">
            <a:solidFill>
              <a:schemeClr val="accent1"/>
            </a:solidFill>
          </a:ln>
        </p:spPr>
      </p:pic>
      <p:pic>
        <p:nvPicPr>
          <p:cNvPr id="5" name="Picture 4">
            <a:extLst>
              <a:ext uri="{FF2B5EF4-FFF2-40B4-BE49-F238E27FC236}">
                <a16:creationId xmlns:a16="http://schemas.microsoft.com/office/drawing/2014/main" id="{A85734F5-071B-384C-8A52-4AE332772E9A}"/>
              </a:ext>
            </a:extLst>
          </p:cNvPr>
          <p:cNvPicPr>
            <a:picLocks noChangeAspect="1"/>
          </p:cNvPicPr>
          <p:nvPr/>
        </p:nvPicPr>
        <p:blipFill>
          <a:blip r:embed="rId3"/>
          <a:stretch>
            <a:fillRect/>
          </a:stretch>
        </p:blipFill>
        <p:spPr>
          <a:xfrm>
            <a:off x="254775" y="1086267"/>
            <a:ext cx="817581" cy="1097280"/>
          </a:xfrm>
          <a:prstGeom prst="rect">
            <a:avLst/>
          </a:prstGeom>
          <a:ln w="12700">
            <a:solidFill>
              <a:schemeClr val="accent1"/>
            </a:solidFill>
          </a:ln>
        </p:spPr>
      </p:pic>
      <p:pic>
        <p:nvPicPr>
          <p:cNvPr id="6" name="Picture 5">
            <a:extLst>
              <a:ext uri="{FF2B5EF4-FFF2-40B4-BE49-F238E27FC236}">
                <a16:creationId xmlns:a16="http://schemas.microsoft.com/office/drawing/2014/main" id="{27343EBA-9E52-0949-98FF-747867E08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38" y="2862472"/>
            <a:ext cx="2756747" cy="2011680"/>
          </a:xfrm>
          <a:prstGeom prst="rect">
            <a:avLst/>
          </a:prstGeom>
        </p:spPr>
      </p:pic>
      <p:pic>
        <p:nvPicPr>
          <p:cNvPr id="8" name="Picture 7">
            <a:extLst>
              <a:ext uri="{FF2B5EF4-FFF2-40B4-BE49-F238E27FC236}">
                <a16:creationId xmlns:a16="http://schemas.microsoft.com/office/drawing/2014/main" id="{4D611522-B6A9-634F-AF1E-4672BF455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4012" y="2862472"/>
            <a:ext cx="2756747" cy="2011680"/>
          </a:xfrm>
          <a:prstGeom prst="rect">
            <a:avLst/>
          </a:prstGeom>
        </p:spPr>
      </p:pic>
      <p:pic>
        <p:nvPicPr>
          <p:cNvPr id="10" name="Picture 9">
            <a:extLst>
              <a:ext uri="{FF2B5EF4-FFF2-40B4-BE49-F238E27FC236}">
                <a16:creationId xmlns:a16="http://schemas.microsoft.com/office/drawing/2014/main" id="{892B7594-04C6-E144-883E-960CCB948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7117" y="2862472"/>
            <a:ext cx="3180860" cy="2011680"/>
          </a:xfrm>
          <a:prstGeom prst="rect">
            <a:avLst/>
          </a:prstGeom>
        </p:spPr>
      </p:pic>
      <p:sp>
        <p:nvSpPr>
          <p:cNvPr id="11" name="Text Placeholder 5">
            <a:extLst>
              <a:ext uri="{FF2B5EF4-FFF2-40B4-BE49-F238E27FC236}">
                <a16:creationId xmlns:a16="http://schemas.microsoft.com/office/drawing/2014/main" id="{0AFFEF7A-E1B3-4347-A883-BC8DF193754E}"/>
              </a:ext>
            </a:extLst>
          </p:cNvPr>
          <p:cNvSpPr txBox="1">
            <a:spLocks/>
          </p:cNvSpPr>
          <p:nvPr/>
        </p:nvSpPr>
        <p:spPr>
          <a:xfrm>
            <a:off x="89941" y="2381460"/>
            <a:ext cx="2812741" cy="481012"/>
          </a:xfrm>
          <a:prstGeom prst="rect">
            <a:avLst/>
          </a:prstGeom>
        </p:spPr>
        <p:txBody>
          <a:bodyPr/>
          <a:lst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itchFamily="-109"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lgn="ctr">
              <a:buNone/>
            </a:pPr>
            <a:r>
              <a:rPr lang="en-US" sz="1800" b="1" kern="0" dirty="0">
                <a:solidFill>
                  <a:srgbClr val="FF0000"/>
                </a:solidFill>
                <a:latin typeface="Arial" panose="020B0604020202020204" pitchFamily="34" charset="0"/>
                <a:cs typeface="Arial" panose="020B0604020202020204" pitchFamily="34" charset="0"/>
              </a:rPr>
              <a:t>Case Participation</a:t>
            </a:r>
          </a:p>
        </p:txBody>
      </p:sp>
      <p:sp>
        <p:nvSpPr>
          <p:cNvPr id="12" name="Text Placeholder 5">
            <a:extLst>
              <a:ext uri="{FF2B5EF4-FFF2-40B4-BE49-F238E27FC236}">
                <a16:creationId xmlns:a16="http://schemas.microsoft.com/office/drawing/2014/main" id="{EB105111-1D50-974B-A4A0-BC999A273D75}"/>
              </a:ext>
            </a:extLst>
          </p:cNvPr>
          <p:cNvSpPr txBox="1">
            <a:spLocks/>
          </p:cNvSpPr>
          <p:nvPr/>
        </p:nvSpPr>
        <p:spPr>
          <a:xfrm>
            <a:off x="3026015" y="2381460"/>
            <a:ext cx="2812741" cy="481012"/>
          </a:xfrm>
          <a:prstGeom prst="rect">
            <a:avLst/>
          </a:prstGeom>
        </p:spPr>
        <p:txBody>
          <a:bodyPr/>
          <a:lst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itchFamily="-109"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lgn="ctr">
              <a:buNone/>
            </a:pPr>
            <a:r>
              <a:rPr lang="en-US" sz="1800" b="1" kern="0" dirty="0">
                <a:solidFill>
                  <a:srgbClr val="FF0000"/>
                </a:solidFill>
                <a:latin typeface="Arial" panose="020B0604020202020204" pitchFamily="34" charset="0"/>
                <a:cs typeface="Arial" panose="020B0604020202020204" pitchFamily="34" charset="0"/>
              </a:rPr>
              <a:t>Whipple Steps</a:t>
            </a:r>
          </a:p>
        </p:txBody>
      </p:sp>
      <p:sp>
        <p:nvSpPr>
          <p:cNvPr id="13" name="Text Placeholder 5">
            <a:extLst>
              <a:ext uri="{FF2B5EF4-FFF2-40B4-BE49-F238E27FC236}">
                <a16:creationId xmlns:a16="http://schemas.microsoft.com/office/drawing/2014/main" id="{56AC9FAE-A58F-2740-A349-475C31FCA754}"/>
              </a:ext>
            </a:extLst>
          </p:cNvPr>
          <p:cNvSpPr txBox="1">
            <a:spLocks/>
          </p:cNvSpPr>
          <p:nvPr/>
        </p:nvSpPr>
        <p:spPr>
          <a:xfrm>
            <a:off x="6061177" y="2407097"/>
            <a:ext cx="2812741" cy="481012"/>
          </a:xfrm>
          <a:prstGeom prst="rect">
            <a:avLst/>
          </a:prstGeom>
        </p:spPr>
        <p:txBody>
          <a:bodyPr/>
          <a:lstStyle>
            <a:lvl1pPr marL="342900" indent="-342900" algn="l" rtl="0" eaLnBrk="0" fontAlgn="base" hangingPunct="0">
              <a:spcBef>
                <a:spcPct val="20000"/>
              </a:spcBef>
              <a:spcAft>
                <a:spcPct val="0"/>
              </a:spcAft>
              <a:buChar char="•"/>
              <a:defRPr sz="2800">
                <a:solidFill>
                  <a:srgbClr val="072A5E"/>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400">
                <a:solidFill>
                  <a:srgbClr val="072A5E"/>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000">
                <a:solidFill>
                  <a:srgbClr val="072A5E"/>
                </a:solidFill>
                <a:latin typeface="+mn-lt"/>
                <a:ea typeface="ＭＳ Ｐゴシック" pitchFamily="-109" charset="-128"/>
                <a:cs typeface="ＭＳ Ｐゴシック" pitchFamily="-106" charset="-128"/>
              </a:defRPr>
            </a:lvl3pPr>
            <a:lvl4pPr marL="16002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072A5E"/>
                </a:solidFill>
                <a:latin typeface="+mn-lt"/>
                <a:ea typeface="ＭＳ Ｐゴシック" pitchFamily="-109"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lgn="ctr">
              <a:buNone/>
            </a:pPr>
            <a:r>
              <a:rPr lang="en-US" sz="1800" b="1" kern="0" dirty="0">
                <a:solidFill>
                  <a:srgbClr val="FF0000"/>
                </a:solidFill>
                <a:latin typeface="Arial" panose="020B0604020202020204" pitchFamily="34" charset="0"/>
                <a:cs typeface="Arial" panose="020B0604020202020204" pitchFamily="34" charset="0"/>
              </a:rPr>
              <a:t>Whipple Resections</a:t>
            </a:r>
          </a:p>
        </p:txBody>
      </p:sp>
    </p:spTree>
    <p:extLst>
      <p:ext uri="{BB962C8B-B14F-4D97-AF65-F5344CB8AC3E}">
        <p14:creationId xmlns:p14="http://schemas.microsoft.com/office/powerpoint/2010/main" val="10626051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6E6A-F8C0-D942-8C2A-CAFF4907DF35}"/>
              </a:ext>
            </a:extLst>
          </p:cNvPr>
          <p:cNvSpPr>
            <a:spLocks noGrp="1"/>
          </p:cNvSpPr>
          <p:nvPr>
            <p:ph type="title"/>
          </p:nvPr>
        </p:nvSpPr>
        <p:spPr/>
        <p:txBody>
          <a:bodyPr/>
          <a:lstStyle/>
          <a:p>
            <a:r>
              <a:rPr lang="en-US" dirty="0"/>
              <a:t>Dissemination – Dutch HPB Surgeons</a:t>
            </a:r>
          </a:p>
        </p:txBody>
      </p:sp>
      <p:graphicFrame>
        <p:nvGraphicFramePr>
          <p:cNvPr id="4" name="Content Placeholder 4">
            <a:extLst>
              <a:ext uri="{FF2B5EF4-FFF2-40B4-BE49-F238E27FC236}">
                <a16:creationId xmlns:a16="http://schemas.microsoft.com/office/drawing/2014/main" id="{31F475F0-E4C8-CB4A-A954-050F4CE18D81}"/>
              </a:ext>
            </a:extLst>
          </p:cNvPr>
          <p:cNvGraphicFramePr>
            <a:graphicFrameLocks/>
          </p:cNvGraphicFramePr>
          <p:nvPr/>
        </p:nvGraphicFramePr>
        <p:xfrm>
          <a:off x="225425" y="1144588"/>
          <a:ext cx="8689975" cy="3907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BC54ACF9-0C9A-1244-A8B6-A42C4D2523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425" y="3907097"/>
            <a:ext cx="1501726" cy="1280160"/>
          </a:xfrm>
          <a:prstGeom prst="rect">
            <a:avLst/>
          </a:prstGeom>
        </p:spPr>
      </p:pic>
      <p:pic>
        <p:nvPicPr>
          <p:cNvPr id="8" name="Picture 7">
            <a:extLst>
              <a:ext uri="{FF2B5EF4-FFF2-40B4-BE49-F238E27FC236}">
                <a16:creationId xmlns:a16="http://schemas.microsoft.com/office/drawing/2014/main" id="{C51AE9D7-F5FC-B340-97BB-AAEA662332C4}"/>
              </a:ext>
            </a:extLst>
          </p:cNvPr>
          <p:cNvPicPr>
            <a:picLocks noChangeAspect="1"/>
          </p:cNvPicPr>
          <p:nvPr/>
        </p:nvPicPr>
        <p:blipFill rotWithShape="1">
          <a:blip r:embed="rId8">
            <a:extLst>
              <a:ext uri="{28A0092B-C50C-407E-A947-70E740481C1C}">
                <a14:useLocalDpi xmlns:a14="http://schemas.microsoft.com/office/drawing/2010/main" val="0"/>
              </a:ext>
            </a:extLst>
          </a:blip>
          <a:srcRect t="10683" b="51237"/>
          <a:stretch/>
        </p:blipFill>
        <p:spPr>
          <a:xfrm>
            <a:off x="2074668" y="3907097"/>
            <a:ext cx="1890998" cy="1280160"/>
          </a:xfrm>
          <a:prstGeom prst="rect">
            <a:avLst/>
          </a:prstGeom>
        </p:spPr>
      </p:pic>
      <p:pic>
        <p:nvPicPr>
          <p:cNvPr id="9" name="Picture 8">
            <a:extLst>
              <a:ext uri="{FF2B5EF4-FFF2-40B4-BE49-F238E27FC236}">
                <a16:creationId xmlns:a16="http://schemas.microsoft.com/office/drawing/2014/main" id="{2A5A8159-0F64-6040-B9D5-53200F165151}"/>
              </a:ext>
            </a:extLst>
          </p:cNvPr>
          <p:cNvPicPr>
            <a:picLocks noChangeAspect="1"/>
          </p:cNvPicPr>
          <p:nvPr/>
        </p:nvPicPr>
        <p:blipFill rotWithShape="1">
          <a:blip r:embed="rId9">
            <a:extLst>
              <a:ext uri="{28A0092B-C50C-407E-A947-70E740481C1C}">
                <a14:useLocalDpi xmlns:a14="http://schemas.microsoft.com/office/drawing/2010/main" val="0"/>
              </a:ext>
            </a:extLst>
          </a:blip>
          <a:srcRect l="20990" t="10579" r="18062" b="58301"/>
          <a:stretch/>
        </p:blipFill>
        <p:spPr>
          <a:xfrm>
            <a:off x="4340988" y="3907097"/>
            <a:ext cx="1410281" cy="1280160"/>
          </a:xfrm>
          <a:prstGeom prst="rect">
            <a:avLst/>
          </a:prstGeom>
        </p:spPr>
      </p:pic>
      <p:pic>
        <p:nvPicPr>
          <p:cNvPr id="10" name="Picture 9">
            <a:extLst>
              <a:ext uri="{FF2B5EF4-FFF2-40B4-BE49-F238E27FC236}">
                <a16:creationId xmlns:a16="http://schemas.microsoft.com/office/drawing/2014/main" id="{4BE5B899-81DB-7742-AC82-74D0E170CFA5}"/>
              </a:ext>
            </a:extLst>
          </p:cNvPr>
          <p:cNvPicPr>
            <a:picLocks noChangeAspect="1"/>
          </p:cNvPicPr>
          <p:nvPr/>
        </p:nvPicPr>
        <p:blipFill rotWithShape="1">
          <a:blip r:embed="rId10">
            <a:extLst>
              <a:ext uri="{28A0092B-C50C-407E-A947-70E740481C1C}">
                <a14:useLocalDpi xmlns:a14="http://schemas.microsoft.com/office/drawing/2010/main" val="0"/>
              </a:ext>
            </a:extLst>
          </a:blip>
          <a:srcRect b="30545"/>
          <a:stretch/>
        </p:blipFill>
        <p:spPr>
          <a:xfrm>
            <a:off x="6092255" y="3907097"/>
            <a:ext cx="1036775" cy="1280160"/>
          </a:xfrm>
          <a:prstGeom prst="rect">
            <a:avLst/>
          </a:prstGeom>
        </p:spPr>
      </p:pic>
      <p:pic>
        <p:nvPicPr>
          <p:cNvPr id="11" name="Picture 2" descr="https://tse3.mm.bing.net/th?id=OIP.KHqR7j1cGWn0eOmJGDuQqAHaKi&amp;pid=15.1&amp;P=0&amp;w=300&amp;h=300">
            <a:extLst>
              <a:ext uri="{FF2B5EF4-FFF2-40B4-BE49-F238E27FC236}">
                <a16:creationId xmlns:a16="http://schemas.microsoft.com/office/drawing/2014/main" id="{D2367DEE-44F7-F346-8E26-F7B8A635AA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638" y="1009778"/>
            <a:ext cx="771754" cy="1097280"/>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104CB3-0181-7E4E-A0C8-D53A287D50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4974" y="985064"/>
            <a:ext cx="4340230" cy="1093377"/>
          </a:xfrm>
          <a:prstGeom prst="rect">
            <a:avLst/>
          </a:prstGeom>
          <a:ln w="19050">
            <a:solidFill>
              <a:schemeClr val="accent1">
                <a:lumMod val="50000"/>
              </a:schemeClr>
            </a:solidFill>
          </a:ln>
        </p:spPr>
      </p:pic>
    </p:spTree>
    <p:extLst>
      <p:ext uri="{BB962C8B-B14F-4D97-AF65-F5344CB8AC3E}">
        <p14:creationId xmlns:p14="http://schemas.microsoft.com/office/powerpoint/2010/main" val="1228308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6154-F08A-464F-97BE-380E5FD70189}"/>
              </a:ext>
            </a:extLst>
          </p:cNvPr>
          <p:cNvSpPr>
            <a:spLocks noGrp="1"/>
          </p:cNvSpPr>
          <p:nvPr>
            <p:ph type="title"/>
          </p:nvPr>
        </p:nvSpPr>
        <p:spPr/>
        <p:txBody>
          <a:bodyPr/>
          <a:lstStyle/>
          <a:p>
            <a:r>
              <a:rPr lang="en-US" dirty="0"/>
              <a:t>LEALAPS-3 Completion (2016-2020)</a:t>
            </a:r>
          </a:p>
        </p:txBody>
      </p:sp>
      <p:pic>
        <p:nvPicPr>
          <p:cNvPr id="2050" name="Picture 2" descr="Annals of Surgery: A Monthly Review of ...">
            <a:extLst>
              <a:ext uri="{FF2B5EF4-FFF2-40B4-BE49-F238E27FC236}">
                <a16:creationId xmlns:a16="http://schemas.microsoft.com/office/drawing/2014/main" id="{D8F59CDF-C0F3-FC45-A062-245DA9064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64" y="978611"/>
            <a:ext cx="771610" cy="1067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low confidence">
            <a:extLst>
              <a:ext uri="{FF2B5EF4-FFF2-40B4-BE49-F238E27FC236}">
                <a16:creationId xmlns:a16="http://schemas.microsoft.com/office/drawing/2014/main" id="{0317620C-BD5C-7F43-AFF9-12151953B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055" y="978610"/>
            <a:ext cx="2761373" cy="1095719"/>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E29660B3-40D0-0548-A096-3A0FED8BA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321" y="978610"/>
            <a:ext cx="4587971" cy="3842717"/>
          </a:xfrm>
          <a:prstGeom prst="rect">
            <a:avLst/>
          </a:prstGeom>
        </p:spPr>
      </p:pic>
      <p:sp>
        <p:nvSpPr>
          <p:cNvPr id="10" name="TextBox 9">
            <a:extLst>
              <a:ext uri="{FF2B5EF4-FFF2-40B4-BE49-F238E27FC236}">
                <a16:creationId xmlns:a16="http://schemas.microsoft.com/office/drawing/2014/main" id="{3BC02716-63C0-E44B-98E5-CB82846722C9}"/>
              </a:ext>
            </a:extLst>
          </p:cNvPr>
          <p:cNvSpPr txBox="1"/>
          <p:nvPr/>
        </p:nvSpPr>
        <p:spPr>
          <a:xfrm>
            <a:off x="251364" y="2274036"/>
            <a:ext cx="3978876" cy="2800767"/>
          </a:xfrm>
          <a:prstGeom prst="rect">
            <a:avLst/>
          </a:prstGeom>
          <a:noFill/>
        </p:spPr>
        <p:txBody>
          <a:bodyPr wrap="square" rtlCol="0">
            <a:spAutoFit/>
          </a:bodyPr>
          <a:lstStyle/>
          <a:p>
            <a:r>
              <a:rPr lang="en-US" sz="1600" b="1" dirty="0"/>
              <a:t>Conclusions: </a:t>
            </a:r>
          </a:p>
          <a:p>
            <a:pPr marL="285750" indent="-285750">
              <a:buFont typeface="Arial" panose="020B0604020202020204" pitchFamily="34" charset="0"/>
              <a:buChar char="•"/>
            </a:pPr>
            <a:r>
              <a:rPr lang="en-US" sz="1600" dirty="0"/>
              <a:t>A multicenter RPD training program was found to be feasible with acceptable outcomes during the early learning curve. </a:t>
            </a:r>
          </a:p>
          <a:p>
            <a:pPr marL="285750" indent="-285750">
              <a:buFont typeface="Arial" panose="020B0604020202020204" pitchFamily="34" charset="0"/>
              <a:buChar char="•"/>
            </a:pPr>
            <a:r>
              <a:rPr lang="en-US" sz="1600" dirty="0"/>
              <a:t>No negative impact of the first learning curve phase was detectable. </a:t>
            </a:r>
          </a:p>
          <a:p>
            <a:pPr marL="285750" indent="-285750">
              <a:buFont typeface="Arial" panose="020B0604020202020204" pitchFamily="34" charset="0"/>
              <a:buChar char="•"/>
            </a:pPr>
            <a:r>
              <a:rPr lang="en-US" sz="1600" dirty="0"/>
              <a:t>Future studies should determine the added value of RPD over laparoscopic and open pancreatoduodenectomy.</a:t>
            </a:r>
          </a:p>
          <a:p>
            <a:endParaRPr lang="en-US" sz="1600" dirty="0"/>
          </a:p>
        </p:txBody>
      </p:sp>
    </p:spTree>
    <p:extLst>
      <p:ext uri="{BB962C8B-B14F-4D97-AF65-F5344CB8AC3E}">
        <p14:creationId xmlns:p14="http://schemas.microsoft.com/office/powerpoint/2010/main" val="38339820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59D7-6181-7E41-83CE-0B5ECB3DED42}"/>
              </a:ext>
            </a:extLst>
          </p:cNvPr>
          <p:cNvSpPr>
            <a:spLocks noGrp="1"/>
          </p:cNvSpPr>
          <p:nvPr>
            <p:ph type="title"/>
          </p:nvPr>
        </p:nvSpPr>
        <p:spPr/>
        <p:txBody>
          <a:bodyPr/>
          <a:lstStyle/>
          <a:p>
            <a:r>
              <a:rPr lang="en-US" dirty="0"/>
              <a:t>LEARNBOT Starts in Europe (7/2020)</a:t>
            </a:r>
          </a:p>
        </p:txBody>
      </p:sp>
      <p:pic>
        <p:nvPicPr>
          <p:cNvPr id="5" name="Content Placeholder 4" descr="Text&#10;&#10;Description automatically generated">
            <a:extLst>
              <a:ext uri="{FF2B5EF4-FFF2-40B4-BE49-F238E27FC236}">
                <a16:creationId xmlns:a16="http://schemas.microsoft.com/office/drawing/2014/main" id="{BCB843BF-D524-504E-93DF-D93470ADD5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6958" y="1064759"/>
            <a:ext cx="4215414" cy="3429000"/>
          </a:xfrm>
        </p:spPr>
      </p:pic>
      <p:pic>
        <p:nvPicPr>
          <p:cNvPr id="2050" name="Picture 2" descr="Map of Europe - Learn Childrens Wall Chart Educational A3 (30cm x 42cm)  Countries in EU Childs Poster Art Print WallChart: Amazon.co.uk: Office  Products">
            <a:extLst>
              <a:ext uri="{FF2B5EF4-FFF2-40B4-BE49-F238E27FC236}">
                <a16:creationId xmlns:a16="http://schemas.microsoft.com/office/drawing/2014/main" id="{152D5D9D-AF8D-D949-A835-27B1B23184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88" b="7955"/>
          <a:stretch/>
        </p:blipFill>
        <p:spPr bwMode="auto">
          <a:xfrm>
            <a:off x="587828" y="1064759"/>
            <a:ext cx="3450775" cy="4047887"/>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extLst>
              <a:ext uri="{FF2B5EF4-FFF2-40B4-BE49-F238E27FC236}">
                <a16:creationId xmlns:a16="http://schemas.microsoft.com/office/drawing/2014/main" id="{C2648154-8650-C642-B0FF-39DD751BC967}"/>
              </a:ext>
            </a:extLst>
          </p:cNvPr>
          <p:cNvSpPr/>
          <p:nvPr/>
        </p:nvSpPr>
        <p:spPr bwMode="auto">
          <a:xfrm>
            <a:off x="2106387" y="3178629"/>
            <a:ext cx="206828" cy="17417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
        <p:nvSpPr>
          <p:cNvPr id="8" name="5-Point Star 7">
            <a:extLst>
              <a:ext uri="{FF2B5EF4-FFF2-40B4-BE49-F238E27FC236}">
                <a16:creationId xmlns:a16="http://schemas.microsoft.com/office/drawing/2014/main" id="{DB5B7B11-8DA9-054B-8482-A764533CDA3A}"/>
              </a:ext>
            </a:extLst>
          </p:cNvPr>
          <p:cNvSpPr/>
          <p:nvPr/>
        </p:nvSpPr>
        <p:spPr bwMode="auto">
          <a:xfrm>
            <a:off x="963387" y="3418983"/>
            <a:ext cx="206828" cy="17417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
        <p:nvSpPr>
          <p:cNvPr id="9" name="5-Point Star 8">
            <a:extLst>
              <a:ext uri="{FF2B5EF4-FFF2-40B4-BE49-F238E27FC236}">
                <a16:creationId xmlns:a16="http://schemas.microsoft.com/office/drawing/2014/main" id="{297BE52A-6D4D-CD45-94A2-0F4FB13439C8}"/>
              </a:ext>
            </a:extLst>
          </p:cNvPr>
          <p:cNvSpPr/>
          <p:nvPr/>
        </p:nvSpPr>
        <p:spPr bwMode="auto">
          <a:xfrm>
            <a:off x="2171702" y="4255142"/>
            <a:ext cx="206828" cy="17417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466177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0B2E-85E4-3041-9A40-67601B5D55EB}"/>
              </a:ext>
            </a:extLst>
          </p:cNvPr>
          <p:cNvSpPr>
            <a:spLocks noGrp="1"/>
          </p:cNvSpPr>
          <p:nvPr>
            <p:ph type="title"/>
          </p:nvPr>
        </p:nvSpPr>
        <p:spPr/>
        <p:txBody>
          <a:bodyPr/>
          <a:lstStyle/>
          <a:p>
            <a:r>
              <a:rPr lang="en-US" dirty="0"/>
              <a:t>Resident Training Program @ NorthShore </a:t>
            </a:r>
          </a:p>
        </p:txBody>
      </p:sp>
      <p:pic>
        <p:nvPicPr>
          <p:cNvPr id="5" name="Content Placeholder 4" descr="A picture containing text, indoor, office, cluttered&#10;&#10;Description automatically generated">
            <a:extLst>
              <a:ext uri="{FF2B5EF4-FFF2-40B4-BE49-F238E27FC236}">
                <a16:creationId xmlns:a16="http://schemas.microsoft.com/office/drawing/2014/main" id="{6C5914E8-07B2-ED4F-84A5-67508EE32B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195388"/>
            <a:ext cx="4572000" cy="3429000"/>
          </a:xfrm>
        </p:spPr>
      </p:pic>
    </p:spTree>
    <p:extLst>
      <p:ext uri="{BB962C8B-B14F-4D97-AF65-F5344CB8AC3E}">
        <p14:creationId xmlns:p14="http://schemas.microsoft.com/office/powerpoint/2010/main" val="76629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936F-0B28-1342-BF7D-125B713D617F}"/>
              </a:ext>
            </a:extLst>
          </p:cNvPr>
          <p:cNvSpPr>
            <a:spLocks noGrp="1"/>
          </p:cNvSpPr>
          <p:nvPr>
            <p:ph type="title"/>
          </p:nvPr>
        </p:nvSpPr>
        <p:spPr>
          <a:xfrm>
            <a:off x="1792288" y="4000500"/>
            <a:ext cx="5486400" cy="670718"/>
          </a:xfrm>
        </p:spPr>
        <p:txBody>
          <a:bodyPr/>
          <a:lstStyle/>
          <a:p>
            <a:r>
              <a:rPr lang="en-US" dirty="0"/>
              <a:t>Multi-Modality Therapy for Pancreatic Cancer</a:t>
            </a:r>
          </a:p>
        </p:txBody>
      </p:sp>
      <p:pic>
        <p:nvPicPr>
          <p:cNvPr id="6" name="Picture Placeholder 5" descr="Diagram&#10;&#10;Description automatically generated">
            <a:extLst>
              <a:ext uri="{FF2B5EF4-FFF2-40B4-BE49-F238E27FC236}">
                <a16:creationId xmlns:a16="http://schemas.microsoft.com/office/drawing/2014/main" id="{A3A58DCF-B302-8B43-84FE-20E15AA5D88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34" b="-81"/>
          <a:stretch/>
        </p:blipFill>
        <p:spPr>
          <a:xfrm>
            <a:off x="1792288" y="94544"/>
            <a:ext cx="5486400" cy="3826933"/>
          </a:xfrm>
        </p:spPr>
      </p:pic>
      <p:sp>
        <p:nvSpPr>
          <p:cNvPr id="4" name="Text Placeholder 3">
            <a:extLst>
              <a:ext uri="{FF2B5EF4-FFF2-40B4-BE49-F238E27FC236}">
                <a16:creationId xmlns:a16="http://schemas.microsoft.com/office/drawing/2014/main" id="{EBDDC357-DE46-B64B-B7DB-79ED42FFF4C2}"/>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894520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3655008E-29BA-ED4C-B071-4E1142CC3C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481138"/>
            <a:ext cx="3810000" cy="2857500"/>
          </a:xfrm>
        </p:spPr>
      </p:pic>
      <p:pic>
        <p:nvPicPr>
          <p:cNvPr id="8" name="Content Placeholder 7" descr="A group of people posing for a photo&#10;&#10;Description automatically generated">
            <a:extLst>
              <a:ext uri="{FF2B5EF4-FFF2-40B4-BE49-F238E27FC236}">
                <a16:creationId xmlns:a16="http://schemas.microsoft.com/office/drawing/2014/main" id="{8BF8C51A-5FF4-9B49-B2A1-68CAB8C6FE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517968"/>
            <a:ext cx="3810000" cy="2783840"/>
          </a:xfrm>
        </p:spPr>
      </p:pic>
      <p:sp>
        <p:nvSpPr>
          <p:cNvPr id="4" name="Title 3">
            <a:extLst>
              <a:ext uri="{FF2B5EF4-FFF2-40B4-BE49-F238E27FC236}">
                <a16:creationId xmlns:a16="http://schemas.microsoft.com/office/drawing/2014/main" id="{8D8BC6FF-8FAD-A34C-AFF0-458829C429B5}"/>
              </a:ext>
            </a:extLst>
          </p:cNvPr>
          <p:cNvSpPr>
            <a:spLocks noGrp="1"/>
          </p:cNvSpPr>
          <p:nvPr>
            <p:ph type="title"/>
          </p:nvPr>
        </p:nvSpPr>
        <p:spPr/>
        <p:txBody>
          <a:bodyPr/>
          <a:lstStyle/>
          <a:p>
            <a:r>
              <a:rPr lang="en-US" dirty="0"/>
              <a:t>Chicago Wide Training Program</a:t>
            </a:r>
          </a:p>
        </p:txBody>
      </p:sp>
    </p:spTree>
    <p:extLst>
      <p:ext uri="{BB962C8B-B14F-4D97-AF65-F5344CB8AC3E}">
        <p14:creationId xmlns:p14="http://schemas.microsoft.com/office/powerpoint/2010/main" val="708582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7EB5-2D01-D344-B6DC-022BF7C7E3BB}"/>
              </a:ext>
            </a:extLst>
          </p:cNvPr>
          <p:cNvSpPr>
            <a:spLocks noGrp="1"/>
          </p:cNvSpPr>
          <p:nvPr>
            <p:ph type="title"/>
          </p:nvPr>
        </p:nvSpPr>
        <p:spPr/>
        <p:txBody>
          <a:bodyPr/>
          <a:lstStyle/>
          <a:p>
            <a:r>
              <a:rPr lang="en-US" dirty="0"/>
              <a:t>International Training @ NorthShore</a:t>
            </a:r>
          </a:p>
        </p:txBody>
      </p:sp>
      <p:pic>
        <p:nvPicPr>
          <p:cNvPr id="5" name="Content Placeholder 4" descr="A couple of men standing next to a robot&#10;&#10;Description automatically generated with medium confidence">
            <a:extLst>
              <a:ext uri="{FF2B5EF4-FFF2-40B4-BE49-F238E27FC236}">
                <a16:creationId xmlns:a16="http://schemas.microsoft.com/office/drawing/2014/main" id="{40A27317-AA8D-5148-8B97-B49BFA2F3A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195388"/>
            <a:ext cx="6096000" cy="3429000"/>
          </a:xfrm>
        </p:spPr>
      </p:pic>
    </p:spTree>
    <p:extLst>
      <p:ext uri="{BB962C8B-B14F-4D97-AF65-F5344CB8AC3E}">
        <p14:creationId xmlns:p14="http://schemas.microsoft.com/office/powerpoint/2010/main" val="6050077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D26F-CCA9-D043-AEC9-8051377697ED}"/>
              </a:ext>
            </a:extLst>
          </p:cNvPr>
          <p:cNvSpPr>
            <a:spLocks noGrp="1"/>
          </p:cNvSpPr>
          <p:nvPr>
            <p:ph type="title"/>
          </p:nvPr>
        </p:nvSpPr>
        <p:spPr/>
        <p:txBody>
          <a:bodyPr/>
          <a:lstStyle/>
          <a:p>
            <a:r>
              <a:rPr lang="en-US" dirty="0"/>
              <a:t>Opportunities for More Program Growth</a:t>
            </a:r>
          </a:p>
        </p:txBody>
      </p:sp>
      <p:sp>
        <p:nvSpPr>
          <p:cNvPr id="3" name="Content Placeholder 2">
            <a:extLst>
              <a:ext uri="{FF2B5EF4-FFF2-40B4-BE49-F238E27FC236}">
                <a16:creationId xmlns:a16="http://schemas.microsoft.com/office/drawing/2014/main" id="{C72894B0-0EC2-304E-863C-2A9D0A9318E4}"/>
              </a:ext>
            </a:extLst>
          </p:cNvPr>
          <p:cNvSpPr>
            <a:spLocks noGrp="1"/>
          </p:cNvSpPr>
          <p:nvPr>
            <p:ph idx="1"/>
          </p:nvPr>
        </p:nvSpPr>
        <p:spPr/>
        <p:txBody>
          <a:bodyPr/>
          <a:lstStyle/>
          <a:p>
            <a:r>
              <a:rPr lang="en-US" dirty="0"/>
              <a:t>Multi-Modality Therapy for Pancreatic Cancer</a:t>
            </a:r>
          </a:p>
          <a:p>
            <a:r>
              <a:rPr lang="en-US" dirty="0"/>
              <a:t>Clinical Trials at Northshore</a:t>
            </a:r>
          </a:p>
          <a:p>
            <a:pPr lvl="1"/>
            <a:r>
              <a:rPr lang="en-US" dirty="0"/>
              <a:t>Multi-Institutional Program Opportunities</a:t>
            </a:r>
          </a:p>
          <a:p>
            <a:r>
              <a:rPr lang="en-US" dirty="0"/>
              <a:t>High Risk Clinic</a:t>
            </a:r>
          </a:p>
          <a:p>
            <a:r>
              <a:rPr lang="en-US" dirty="0"/>
              <a:t>Minimally Invasive Approach to Pancreatic Surgery </a:t>
            </a:r>
          </a:p>
          <a:p>
            <a:pPr lvl="1"/>
            <a:r>
              <a:rPr lang="en-US" dirty="0"/>
              <a:t>Training the Next Generation</a:t>
            </a:r>
          </a:p>
          <a:p>
            <a:endParaRPr lang="en-US" dirty="0"/>
          </a:p>
        </p:txBody>
      </p:sp>
    </p:spTree>
    <p:extLst>
      <p:ext uri="{BB962C8B-B14F-4D97-AF65-F5344CB8AC3E}">
        <p14:creationId xmlns:p14="http://schemas.microsoft.com/office/powerpoint/2010/main" val="1479542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2301-FDE4-2F4B-A7FE-EAFA508DCE2D}"/>
              </a:ext>
            </a:extLst>
          </p:cNvPr>
          <p:cNvSpPr>
            <a:spLocks noGrp="1"/>
          </p:cNvSpPr>
          <p:nvPr>
            <p:ph type="title"/>
          </p:nvPr>
        </p:nvSpPr>
        <p:spPr/>
        <p:txBody>
          <a:bodyPr/>
          <a:lstStyle/>
          <a:p>
            <a:r>
              <a:rPr lang="en-US" sz="3200" dirty="0"/>
              <a:t>Thank You</a:t>
            </a:r>
          </a:p>
        </p:txBody>
      </p:sp>
      <p:pic>
        <p:nvPicPr>
          <p:cNvPr id="9" name="Content Placeholder 8">
            <a:extLst>
              <a:ext uri="{FF2B5EF4-FFF2-40B4-BE49-F238E27FC236}">
                <a16:creationId xmlns:a16="http://schemas.microsoft.com/office/drawing/2014/main" id="{A3BAA07A-F427-DB49-8011-E082C994E22D}"/>
              </a:ext>
            </a:extLst>
          </p:cNvPr>
          <p:cNvPicPr>
            <a:picLocks noGrp="1" noChangeAspect="1"/>
          </p:cNvPicPr>
          <p:nvPr>
            <p:ph idx="1"/>
          </p:nvPr>
        </p:nvPicPr>
        <p:blipFill>
          <a:blip r:embed="rId2"/>
          <a:stretch>
            <a:fillRect/>
          </a:stretch>
        </p:blipFill>
        <p:spPr>
          <a:xfrm>
            <a:off x="3898849" y="349123"/>
            <a:ext cx="3175000" cy="4762500"/>
          </a:xfrm>
          <a:prstGeom prst="rect">
            <a:avLst/>
          </a:prstGeom>
        </p:spPr>
      </p:pic>
      <p:sp>
        <p:nvSpPr>
          <p:cNvPr id="4" name="Text Placeholder 3">
            <a:extLst>
              <a:ext uri="{FF2B5EF4-FFF2-40B4-BE49-F238E27FC236}">
                <a16:creationId xmlns:a16="http://schemas.microsoft.com/office/drawing/2014/main" id="{0228B6D3-C278-2D44-8AD3-670145EB6D16}"/>
              </a:ext>
            </a:extLst>
          </p:cNvPr>
          <p:cNvSpPr>
            <a:spLocks noGrp="1"/>
          </p:cNvSpPr>
          <p:nvPr>
            <p:ph type="body" sz="half" idx="2"/>
          </p:nvPr>
        </p:nvSpPr>
        <p:spPr/>
        <p:txBody>
          <a:bodyPr/>
          <a:lstStyle/>
          <a:p>
            <a:endParaRPr lang="en-US" dirty="0"/>
          </a:p>
        </p:txBody>
      </p:sp>
      <p:pic>
        <p:nvPicPr>
          <p:cNvPr id="11" name="Picture 10">
            <a:extLst>
              <a:ext uri="{FF2B5EF4-FFF2-40B4-BE49-F238E27FC236}">
                <a16:creationId xmlns:a16="http://schemas.microsoft.com/office/drawing/2014/main" id="{104B3319-CD35-074E-A93F-81E3F4396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29" y="1207638"/>
            <a:ext cx="3068013" cy="1745424"/>
          </a:xfrm>
          <a:prstGeom prst="rect">
            <a:avLst/>
          </a:prstGeom>
        </p:spPr>
      </p:pic>
      <p:pic>
        <p:nvPicPr>
          <p:cNvPr id="5" name="Picture 4">
            <a:extLst>
              <a:ext uri="{FF2B5EF4-FFF2-40B4-BE49-F238E27FC236}">
                <a16:creationId xmlns:a16="http://schemas.microsoft.com/office/drawing/2014/main" id="{61DE50DD-DB70-7A40-8FF5-B5CB133F8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090218" y="1425816"/>
            <a:ext cx="1745424" cy="1309068"/>
          </a:xfrm>
          <a:prstGeom prst="rect">
            <a:avLst/>
          </a:prstGeom>
        </p:spPr>
      </p:pic>
    </p:spTree>
    <p:extLst>
      <p:ext uri="{BB962C8B-B14F-4D97-AF65-F5344CB8AC3E}">
        <p14:creationId xmlns:p14="http://schemas.microsoft.com/office/powerpoint/2010/main" val="897616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77282-8723-9444-8DC1-A9072E1F3BEC}"/>
              </a:ext>
            </a:extLst>
          </p:cNvPr>
          <p:cNvSpPr>
            <a:spLocks noGrp="1"/>
          </p:cNvSpPr>
          <p:nvPr>
            <p:ph type="title"/>
          </p:nvPr>
        </p:nvSpPr>
        <p:spPr/>
        <p:txBody>
          <a:bodyPr/>
          <a:lstStyle/>
          <a:p>
            <a:r>
              <a:rPr lang="en-US" dirty="0"/>
              <a:t>Lack of Progress over 3 Decades</a:t>
            </a:r>
          </a:p>
        </p:txBody>
      </p:sp>
      <p:pic>
        <p:nvPicPr>
          <p:cNvPr id="3" name="Picture 2" descr="https://lh3.ggpht.com/EaXBnRj21ZF6z4QSWF7VlkVQtlq-eKTVm25TyRZWQ7g1yoZT9jRFwk-gkHkS4VlGTw=h900">
            <a:extLst>
              <a:ext uri="{FF2B5EF4-FFF2-40B4-BE49-F238E27FC236}">
                <a16:creationId xmlns:a16="http://schemas.microsoft.com/office/drawing/2014/main" id="{232F9ED7-E2E3-9543-B4C8-4319217A280C}"/>
              </a:ext>
            </a:extLst>
          </p:cNvPr>
          <p:cNvPicPr>
            <a:picLocks noChangeAspect="1" noChangeArrowheads="1"/>
          </p:cNvPicPr>
          <p:nvPr/>
        </p:nvPicPr>
        <p:blipFill>
          <a:blip r:embed="rId2"/>
          <a:srcRect l="4552" t="21204" r="68103" b="19994"/>
          <a:stretch>
            <a:fillRect/>
          </a:stretch>
        </p:blipFill>
        <p:spPr bwMode="auto">
          <a:xfrm>
            <a:off x="304033" y="972383"/>
            <a:ext cx="937465" cy="1275588"/>
          </a:xfrm>
          <a:prstGeom prst="rect">
            <a:avLst/>
          </a:prstGeom>
          <a:noFill/>
          <a:ln w="9525">
            <a:solidFill>
              <a:srgbClr val="660066"/>
            </a:solidFill>
            <a:miter lim="800000"/>
            <a:headEnd/>
            <a:tailEnd/>
          </a:ln>
        </p:spPr>
      </p:pic>
      <p:pic>
        <p:nvPicPr>
          <p:cNvPr id="4" name="Picture 4">
            <a:extLst>
              <a:ext uri="{FF2B5EF4-FFF2-40B4-BE49-F238E27FC236}">
                <a16:creationId xmlns:a16="http://schemas.microsoft.com/office/drawing/2014/main" id="{DA1FBA8A-A8AB-3042-AED1-EBEF5806C7D9}"/>
              </a:ext>
            </a:extLst>
          </p:cNvPr>
          <p:cNvPicPr>
            <a:picLocks noChangeAspect="1"/>
          </p:cNvPicPr>
          <p:nvPr/>
        </p:nvPicPr>
        <p:blipFill>
          <a:blip r:embed="rId3"/>
          <a:srcRect/>
          <a:stretch>
            <a:fillRect/>
          </a:stretch>
        </p:blipFill>
        <p:spPr bwMode="auto">
          <a:xfrm>
            <a:off x="1822081" y="972384"/>
            <a:ext cx="4261247" cy="1273969"/>
          </a:xfrm>
          <a:prstGeom prst="rect">
            <a:avLst/>
          </a:prstGeom>
          <a:noFill/>
          <a:ln w="9525">
            <a:solidFill>
              <a:srgbClr val="660066"/>
            </a:solidFill>
            <a:miter lim="800000"/>
            <a:headEnd/>
            <a:tailEnd/>
          </a:ln>
        </p:spPr>
      </p:pic>
      <p:pic>
        <p:nvPicPr>
          <p:cNvPr id="5" name="Picture 6">
            <a:extLst>
              <a:ext uri="{FF2B5EF4-FFF2-40B4-BE49-F238E27FC236}">
                <a16:creationId xmlns:a16="http://schemas.microsoft.com/office/drawing/2014/main" id="{1CB696E8-C71D-BC49-955D-ABFE8917F246}"/>
              </a:ext>
            </a:extLst>
          </p:cNvPr>
          <p:cNvPicPr>
            <a:picLocks noChangeAspect="1"/>
          </p:cNvPicPr>
          <p:nvPr/>
        </p:nvPicPr>
        <p:blipFill>
          <a:blip r:embed="rId4"/>
          <a:srcRect/>
          <a:stretch>
            <a:fillRect/>
          </a:stretch>
        </p:blipFill>
        <p:spPr bwMode="auto">
          <a:xfrm>
            <a:off x="157750" y="2308864"/>
            <a:ext cx="3884345" cy="2826195"/>
          </a:xfrm>
          <a:prstGeom prst="rect">
            <a:avLst/>
          </a:prstGeom>
          <a:noFill/>
          <a:ln w="9525">
            <a:solidFill>
              <a:srgbClr val="660066"/>
            </a:solidFill>
            <a:miter lim="800000"/>
            <a:headEnd/>
            <a:tailEnd/>
          </a:ln>
        </p:spPr>
      </p:pic>
      <p:pic>
        <p:nvPicPr>
          <p:cNvPr id="6" name="Picture 7">
            <a:extLst>
              <a:ext uri="{FF2B5EF4-FFF2-40B4-BE49-F238E27FC236}">
                <a16:creationId xmlns:a16="http://schemas.microsoft.com/office/drawing/2014/main" id="{355D130F-9DFE-474D-A787-43DC1987F681}"/>
              </a:ext>
            </a:extLst>
          </p:cNvPr>
          <p:cNvPicPr>
            <a:picLocks noChangeAspect="1"/>
          </p:cNvPicPr>
          <p:nvPr/>
        </p:nvPicPr>
        <p:blipFill>
          <a:blip r:embed="rId5"/>
          <a:srcRect/>
          <a:stretch>
            <a:fillRect/>
          </a:stretch>
        </p:blipFill>
        <p:spPr bwMode="auto">
          <a:xfrm>
            <a:off x="4160379" y="2308864"/>
            <a:ext cx="3145224" cy="2833051"/>
          </a:xfrm>
          <a:prstGeom prst="rect">
            <a:avLst/>
          </a:prstGeom>
          <a:noFill/>
          <a:ln w="9525">
            <a:solidFill>
              <a:srgbClr val="660066"/>
            </a:solidFill>
            <a:miter lim="800000"/>
            <a:headEnd/>
            <a:tailEnd/>
          </a:ln>
        </p:spPr>
      </p:pic>
      <p:cxnSp>
        <p:nvCxnSpPr>
          <p:cNvPr id="7" name="Straight Arrow Connector 6">
            <a:extLst>
              <a:ext uri="{FF2B5EF4-FFF2-40B4-BE49-F238E27FC236}">
                <a16:creationId xmlns:a16="http://schemas.microsoft.com/office/drawing/2014/main" id="{AE7966BD-CEEA-024B-936D-40C305F5B90A}"/>
              </a:ext>
            </a:extLst>
          </p:cNvPr>
          <p:cNvCxnSpPr/>
          <p:nvPr/>
        </p:nvCxnSpPr>
        <p:spPr>
          <a:xfrm>
            <a:off x="772766" y="4150829"/>
            <a:ext cx="0" cy="3572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13D40AF-9F44-C148-8848-8F32D62B7501}"/>
              </a:ext>
            </a:extLst>
          </p:cNvPr>
          <p:cNvCxnSpPr/>
          <p:nvPr/>
        </p:nvCxnSpPr>
        <p:spPr>
          <a:xfrm>
            <a:off x="1350116" y="3722669"/>
            <a:ext cx="0" cy="3572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123A8AC-A0FC-5940-A5F9-497306C30D8D}"/>
              </a:ext>
            </a:extLst>
          </p:cNvPr>
          <p:cNvCxnSpPr/>
          <p:nvPr/>
        </p:nvCxnSpPr>
        <p:spPr>
          <a:xfrm>
            <a:off x="2271956" y="2631435"/>
            <a:ext cx="0" cy="3572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DC6B704-2E15-BB41-BDA1-7374CACFEE71}"/>
              </a:ext>
            </a:extLst>
          </p:cNvPr>
          <p:cNvCxnSpPr/>
          <p:nvPr/>
        </p:nvCxnSpPr>
        <p:spPr>
          <a:xfrm>
            <a:off x="3232976" y="2983889"/>
            <a:ext cx="0" cy="3572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quot;No&quot; Symbol 10">
            <a:extLst>
              <a:ext uri="{FF2B5EF4-FFF2-40B4-BE49-F238E27FC236}">
                <a16:creationId xmlns:a16="http://schemas.microsoft.com/office/drawing/2014/main" id="{62762E9D-B503-564F-A40F-FBFB2481D39A}"/>
              </a:ext>
            </a:extLst>
          </p:cNvPr>
          <p:cNvSpPr/>
          <p:nvPr/>
        </p:nvSpPr>
        <p:spPr>
          <a:xfrm>
            <a:off x="6458899" y="3317290"/>
            <a:ext cx="423354" cy="383695"/>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23585198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CONKO-001 (Adjuvant Gem = Good)</a:t>
            </a:r>
          </a:p>
        </p:txBody>
      </p:sp>
      <p:pic>
        <p:nvPicPr>
          <p:cNvPr id="9219" name="Picture 2"/>
          <p:cNvPicPr>
            <a:picLocks noChangeAspect="1" noChangeArrowheads="1"/>
          </p:cNvPicPr>
          <p:nvPr/>
        </p:nvPicPr>
        <p:blipFill>
          <a:blip r:embed="rId3"/>
          <a:srcRect/>
          <a:stretch>
            <a:fillRect/>
          </a:stretch>
        </p:blipFill>
        <p:spPr bwMode="auto">
          <a:xfrm>
            <a:off x="1709531" y="1189725"/>
            <a:ext cx="4710903" cy="1417320"/>
          </a:xfrm>
          <a:prstGeom prst="rect">
            <a:avLst/>
          </a:prstGeom>
          <a:noFill/>
          <a:ln w="38100">
            <a:solidFill>
              <a:schemeClr val="accent1">
                <a:lumMod val="50000"/>
              </a:schemeClr>
            </a:solidFill>
            <a:miter lim="800000"/>
            <a:headEnd/>
            <a:tailEnd/>
          </a:ln>
        </p:spPr>
      </p:pic>
      <p:pic>
        <p:nvPicPr>
          <p:cNvPr id="9220" name="Picture 4" descr="http://ts1.mm.bing.net/th?&amp;id=JN.mpWdqhtK/0Pj%2bmm2AhdBKQ&amp;w=300&amp;h=300&amp;c=0&amp;pid=1.9&amp;rs=0&amp;p=0"/>
          <p:cNvPicPr>
            <a:picLocks noChangeAspect="1" noChangeArrowheads="1"/>
          </p:cNvPicPr>
          <p:nvPr/>
        </p:nvPicPr>
        <p:blipFill>
          <a:blip r:embed="rId4"/>
          <a:srcRect l="32491" t="8569" r="32307" b="5714"/>
          <a:stretch>
            <a:fillRect/>
          </a:stretch>
        </p:blipFill>
        <p:spPr bwMode="auto">
          <a:xfrm>
            <a:off x="502589" y="1189725"/>
            <a:ext cx="1040488" cy="1417320"/>
          </a:xfrm>
          <a:prstGeom prst="rect">
            <a:avLst/>
          </a:prstGeom>
          <a:noFill/>
          <a:ln w="38100">
            <a:solidFill>
              <a:schemeClr val="accent1">
                <a:lumMod val="50000"/>
              </a:schemeClr>
            </a:solidFill>
            <a:miter lim="800000"/>
            <a:headEnd/>
            <a:tailEnd/>
          </a:ln>
        </p:spPr>
      </p:pic>
      <p:pic>
        <p:nvPicPr>
          <p:cNvPr id="9221" name="Picture 5"/>
          <p:cNvPicPr>
            <a:picLocks noChangeAspect="1" noChangeArrowheads="1"/>
          </p:cNvPicPr>
          <p:nvPr/>
        </p:nvPicPr>
        <p:blipFill>
          <a:blip r:embed="rId5"/>
          <a:srcRect/>
          <a:stretch>
            <a:fillRect/>
          </a:stretch>
        </p:blipFill>
        <p:spPr bwMode="auto">
          <a:xfrm>
            <a:off x="502589" y="2885281"/>
            <a:ext cx="6731545" cy="2222500"/>
          </a:xfrm>
          <a:prstGeom prst="rect">
            <a:avLst/>
          </a:prstGeom>
          <a:noFill/>
          <a:ln w="38100">
            <a:solidFill>
              <a:schemeClr val="accent1">
                <a:lumMod val="50000"/>
              </a:schemeClr>
            </a:solidFill>
            <a:miter lim="800000"/>
            <a:headEnd/>
            <a:tailEnd/>
          </a:ln>
        </p:spPr>
      </p:pic>
    </p:spTree>
    <p:extLst>
      <p:ext uri="{BB962C8B-B14F-4D97-AF65-F5344CB8AC3E}">
        <p14:creationId xmlns:p14="http://schemas.microsoft.com/office/powerpoint/2010/main" val="20612030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Untitled-1">
            <a:extLst>
              <a:ext uri="{FF2B5EF4-FFF2-40B4-BE49-F238E27FC236}">
                <a16:creationId xmlns:a16="http://schemas.microsoft.com/office/drawing/2014/main" id="{3CC0FAA7-A867-9442-93F2-CC534917CC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4740" y="2726780"/>
            <a:ext cx="3307717" cy="2286000"/>
          </a:xfrm>
          <a:ln w="38100">
            <a:solidFill>
              <a:schemeClr val="accent1">
                <a:lumMod val="50000"/>
              </a:schemeClr>
            </a:solidFill>
          </a:ln>
        </p:spPr>
      </p:pic>
      <p:pic>
        <p:nvPicPr>
          <p:cNvPr id="9" name="Picture 15" descr="Untitled-1">
            <a:extLst>
              <a:ext uri="{FF2B5EF4-FFF2-40B4-BE49-F238E27FC236}">
                <a16:creationId xmlns:a16="http://schemas.microsoft.com/office/drawing/2014/main" id="{E981F483-F17A-7D4D-9290-4631A7F186F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66321" y="2708107"/>
            <a:ext cx="3261461" cy="2286000"/>
          </a:xfrm>
          <a:ln w="38100">
            <a:solidFill>
              <a:schemeClr val="accent1">
                <a:lumMod val="50000"/>
              </a:schemeClr>
            </a:solidFill>
          </a:ln>
        </p:spPr>
      </p:pic>
      <p:sp>
        <p:nvSpPr>
          <p:cNvPr id="5" name="Title 4">
            <a:extLst>
              <a:ext uri="{FF2B5EF4-FFF2-40B4-BE49-F238E27FC236}">
                <a16:creationId xmlns:a16="http://schemas.microsoft.com/office/drawing/2014/main" id="{E0923A7D-04F7-124E-8113-2F10DDBD877F}"/>
              </a:ext>
            </a:extLst>
          </p:cNvPr>
          <p:cNvSpPr>
            <a:spLocks noGrp="1"/>
          </p:cNvSpPr>
          <p:nvPr>
            <p:ph type="title"/>
          </p:nvPr>
        </p:nvSpPr>
        <p:spPr/>
        <p:txBody>
          <a:bodyPr/>
          <a:lstStyle/>
          <a:p>
            <a:r>
              <a:rPr lang="en-US" dirty="0"/>
              <a:t>ESPAC1 (Adjuvant CXRT = Worse)</a:t>
            </a:r>
          </a:p>
        </p:txBody>
      </p:sp>
      <p:pic>
        <p:nvPicPr>
          <p:cNvPr id="10" name="Picture 2" descr="Image result for new england journal of medicine">
            <a:extLst>
              <a:ext uri="{FF2B5EF4-FFF2-40B4-BE49-F238E27FC236}">
                <a16:creationId xmlns:a16="http://schemas.microsoft.com/office/drawing/2014/main" id="{4F82F4F7-7A78-D249-BDCF-2476E9B3F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740" y="1101751"/>
            <a:ext cx="1053073" cy="1417320"/>
          </a:xfrm>
          <a:prstGeom prst="rect">
            <a:avLst/>
          </a:prstGeom>
          <a:noFill/>
          <a:ln w="381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ABD85C-9D20-AB4E-A280-D0DDAAB25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11" y="1101751"/>
            <a:ext cx="5861844" cy="1416095"/>
          </a:xfrm>
          <a:prstGeom prst="rect">
            <a:avLst/>
          </a:prstGeom>
          <a:ln w="38100">
            <a:solidFill>
              <a:schemeClr val="accent1">
                <a:lumMod val="50000"/>
              </a:schemeClr>
            </a:solidFill>
          </a:ln>
        </p:spPr>
      </p:pic>
    </p:spTree>
    <p:extLst>
      <p:ext uri="{BB962C8B-B14F-4D97-AF65-F5344CB8AC3E}">
        <p14:creationId xmlns:p14="http://schemas.microsoft.com/office/powerpoint/2010/main" val="1095510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2821-801C-DF48-A32C-EE6B74AD21B5}"/>
              </a:ext>
            </a:extLst>
          </p:cNvPr>
          <p:cNvSpPr>
            <a:spLocks noGrp="1"/>
          </p:cNvSpPr>
          <p:nvPr>
            <p:ph type="title"/>
          </p:nvPr>
        </p:nvSpPr>
        <p:spPr/>
        <p:txBody>
          <a:bodyPr/>
          <a:lstStyle/>
          <a:p>
            <a:r>
              <a:rPr lang="en-US" dirty="0"/>
              <a:t>Duration of Adjuvant is Significant [ESPAC-3]</a:t>
            </a:r>
          </a:p>
        </p:txBody>
      </p:sp>
      <p:pic>
        <p:nvPicPr>
          <p:cNvPr id="6146" name="Picture 2" descr="Image of journal of clinical oncology">
            <a:extLst>
              <a:ext uri="{FF2B5EF4-FFF2-40B4-BE49-F238E27FC236}">
                <a16:creationId xmlns:a16="http://schemas.microsoft.com/office/drawing/2014/main" id="{CF0D4C1A-94F0-CA4A-BD4C-8ADFDCC09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23" y="1005330"/>
            <a:ext cx="648235" cy="914400"/>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4" name="Picture 3" descr="A picture containing table&#10;&#10;Description automatically generated">
            <a:extLst>
              <a:ext uri="{FF2B5EF4-FFF2-40B4-BE49-F238E27FC236}">
                <a16:creationId xmlns:a16="http://schemas.microsoft.com/office/drawing/2014/main" id="{3FF46D18-F6E8-FB4D-B714-79EE0AED2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777" y="1005330"/>
            <a:ext cx="3186114" cy="914400"/>
          </a:xfrm>
          <a:prstGeom prst="rect">
            <a:avLst/>
          </a:prstGeom>
          <a:ln w="28575">
            <a:solidFill>
              <a:srgbClr val="002060"/>
            </a:solidFill>
          </a:ln>
        </p:spPr>
      </p:pic>
      <p:pic>
        <p:nvPicPr>
          <p:cNvPr id="6" name="Picture 5" descr="A close up of a map&#10;&#10;Description automatically generated">
            <a:extLst>
              <a:ext uri="{FF2B5EF4-FFF2-40B4-BE49-F238E27FC236}">
                <a16:creationId xmlns:a16="http://schemas.microsoft.com/office/drawing/2014/main" id="{E2FA8EAC-1D45-E04C-8B51-66D49A55DF0C}"/>
              </a:ext>
            </a:extLst>
          </p:cNvPr>
          <p:cNvPicPr>
            <a:picLocks noChangeAspect="1"/>
          </p:cNvPicPr>
          <p:nvPr/>
        </p:nvPicPr>
        <p:blipFill rotWithShape="1">
          <a:blip r:embed="rId4">
            <a:extLst>
              <a:ext uri="{28A0092B-C50C-407E-A947-70E740481C1C}">
                <a14:useLocalDpi xmlns:a14="http://schemas.microsoft.com/office/drawing/2010/main" val="0"/>
              </a:ext>
            </a:extLst>
          </a:blip>
          <a:srcRect b="19428"/>
          <a:stretch/>
        </p:blipFill>
        <p:spPr>
          <a:xfrm>
            <a:off x="332623" y="2048748"/>
            <a:ext cx="4430064" cy="2893879"/>
          </a:xfrm>
          <a:prstGeom prst="rect">
            <a:avLst/>
          </a:prstGeom>
          <a:ln w="28575">
            <a:solidFill>
              <a:srgbClr val="002060"/>
            </a:solidFill>
          </a:ln>
        </p:spPr>
      </p:pic>
      <p:sp>
        <p:nvSpPr>
          <p:cNvPr id="7" name="TextBox 6">
            <a:extLst>
              <a:ext uri="{FF2B5EF4-FFF2-40B4-BE49-F238E27FC236}">
                <a16:creationId xmlns:a16="http://schemas.microsoft.com/office/drawing/2014/main" id="{52F857C4-D370-594A-BEB8-7CB33D1A6CEF}"/>
              </a:ext>
            </a:extLst>
          </p:cNvPr>
          <p:cNvSpPr txBox="1"/>
          <p:nvPr/>
        </p:nvSpPr>
        <p:spPr>
          <a:xfrm>
            <a:off x="5297864" y="1919730"/>
            <a:ext cx="3186114" cy="2554545"/>
          </a:xfrm>
          <a:prstGeom prst="rect">
            <a:avLst/>
          </a:prstGeom>
          <a:noFill/>
        </p:spPr>
        <p:txBody>
          <a:bodyPr wrap="square" rtlCol="0">
            <a:spAutoFit/>
          </a:bodyPr>
          <a:lstStyle/>
          <a:p>
            <a:pPr marL="342900" indent="-342900">
              <a:buFont typeface="Arial" panose="020B0604020202020204" pitchFamily="34" charset="0"/>
              <a:buChar char="•"/>
            </a:pPr>
            <a:r>
              <a:rPr lang="en-US" dirty="0"/>
              <a:t>Time to start chemotherapy not significant on MVA</a:t>
            </a:r>
          </a:p>
          <a:p>
            <a:pPr marL="342900" indent="-342900">
              <a:buFont typeface="Arial" panose="020B0604020202020204" pitchFamily="34" charset="0"/>
              <a:buChar char="•"/>
            </a:pPr>
            <a:r>
              <a:rPr lang="en-US" dirty="0"/>
              <a:t>Completion of 6 cycles vs. Completion of 1-5 cycles improves survival on MVA (HR = 0.51)</a:t>
            </a:r>
          </a:p>
        </p:txBody>
      </p:sp>
    </p:spTree>
    <p:extLst>
      <p:ext uri="{BB962C8B-B14F-4D97-AF65-F5344CB8AC3E}">
        <p14:creationId xmlns:p14="http://schemas.microsoft.com/office/powerpoint/2010/main" val="3129660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67" dirty="0"/>
              <a:t>ESPAC 4: Gem/Cape vs </a:t>
            </a:r>
            <a:r>
              <a:rPr lang="en-US" sz="3000" dirty="0"/>
              <a:t>Gemcitabine</a:t>
            </a:r>
            <a:endParaRPr lang="en-US" sz="2667" dirty="0"/>
          </a:p>
        </p:txBody>
      </p:sp>
      <p:sp>
        <p:nvSpPr>
          <p:cNvPr id="3" name="AutoShape 2" descr="Journal home page for The Lancet">
            <a:extLst>
              <a:ext uri="{FF2B5EF4-FFF2-40B4-BE49-F238E27FC236}">
                <a16:creationId xmlns:a16="http://schemas.microsoft.com/office/drawing/2014/main" id="{B72D97CB-1DB5-614B-99C3-20A600260E0B}"/>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Journal home page for The Lancet">
            <a:extLst>
              <a:ext uri="{FF2B5EF4-FFF2-40B4-BE49-F238E27FC236}">
                <a16:creationId xmlns:a16="http://schemas.microsoft.com/office/drawing/2014/main" id="{CABBEB04-4D65-6543-AAFB-FCA5261D8E74}"/>
              </a:ext>
            </a:extLst>
          </p:cNvPr>
          <p:cNvSpPr>
            <a:spLocks noChangeAspect="1" noChangeArrowheads="1"/>
          </p:cNvSpPr>
          <p:nvPr/>
        </p:nvSpPr>
        <p:spPr bwMode="auto">
          <a:xfrm>
            <a:off x="4572000" y="2857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o to journal home page - The Lancet">
            <a:extLst>
              <a:ext uri="{FF2B5EF4-FFF2-40B4-BE49-F238E27FC236}">
                <a16:creationId xmlns:a16="http://schemas.microsoft.com/office/drawing/2014/main" id="{72E3AED8-AD9A-1B42-A81E-08BBBB52B790}"/>
              </a:ext>
            </a:extLst>
          </p:cNvPr>
          <p:cNvSpPr>
            <a:spLocks noChangeAspect="1" noChangeArrowheads="1"/>
          </p:cNvSpPr>
          <p:nvPr/>
        </p:nvSpPr>
        <p:spPr bwMode="auto">
          <a:xfrm>
            <a:off x="4724400" y="3009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C0B4DBD-BAE3-5B45-BD9D-09660FC00A2E}"/>
              </a:ext>
            </a:extLst>
          </p:cNvPr>
          <p:cNvPicPr>
            <a:picLocks noChangeAspect="1"/>
          </p:cNvPicPr>
          <p:nvPr/>
        </p:nvPicPr>
        <p:blipFill>
          <a:blip r:embed="rId2"/>
          <a:stretch>
            <a:fillRect/>
          </a:stretch>
        </p:blipFill>
        <p:spPr>
          <a:xfrm>
            <a:off x="328591" y="1009373"/>
            <a:ext cx="687572" cy="914400"/>
          </a:xfrm>
          <a:prstGeom prst="rect">
            <a:avLst/>
          </a:prstGeom>
          <a:ln w="28575">
            <a:solidFill>
              <a:srgbClr val="002060"/>
            </a:solidFill>
          </a:ln>
        </p:spPr>
      </p:pic>
      <p:pic>
        <p:nvPicPr>
          <p:cNvPr id="9" name="Picture 8" descr="A picture containing knife&#10;&#10;Description automatically generated">
            <a:extLst>
              <a:ext uri="{FF2B5EF4-FFF2-40B4-BE49-F238E27FC236}">
                <a16:creationId xmlns:a16="http://schemas.microsoft.com/office/drawing/2014/main" id="{C65401ED-B94D-3C40-9E5A-0C48285C2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68" y="1008344"/>
            <a:ext cx="4789409" cy="914400"/>
          </a:xfrm>
          <a:prstGeom prst="rect">
            <a:avLst/>
          </a:prstGeom>
          <a:ln w="28575">
            <a:solidFill>
              <a:srgbClr val="002060"/>
            </a:solidFill>
          </a:ln>
        </p:spPr>
      </p:pic>
      <p:pic>
        <p:nvPicPr>
          <p:cNvPr id="11" name="Picture 10" descr="A close up of a map&#10;&#10;Description automatically generated">
            <a:extLst>
              <a:ext uri="{FF2B5EF4-FFF2-40B4-BE49-F238E27FC236}">
                <a16:creationId xmlns:a16="http://schemas.microsoft.com/office/drawing/2014/main" id="{7EA0300B-2A95-4645-927D-A35C09B4DE0F}"/>
              </a:ext>
            </a:extLst>
          </p:cNvPr>
          <p:cNvPicPr>
            <a:picLocks noChangeAspect="1"/>
          </p:cNvPicPr>
          <p:nvPr/>
        </p:nvPicPr>
        <p:blipFill rotWithShape="1">
          <a:blip r:embed="rId4">
            <a:extLst>
              <a:ext uri="{28A0092B-C50C-407E-A947-70E740481C1C}">
                <a14:useLocalDpi xmlns:a14="http://schemas.microsoft.com/office/drawing/2010/main" val="0"/>
              </a:ext>
            </a:extLst>
          </a:blip>
          <a:srcRect b="54725"/>
          <a:stretch/>
        </p:blipFill>
        <p:spPr>
          <a:xfrm>
            <a:off x="410448" y="2076738"/>
            <a:ext cx="6712007" cy="2918893"/>
          </a:xfrm>
          <a:prstGeom prst="rect">
            <a:avLst/>
          </a:prstGeom>
        </p:spPr>
      </p:pic>
    </p:spTree>
    <p:extLst>
      <p:ext uri="{BB962C8B-B14F-4D97-AF65-F5344CB8AC3E}">
        <p14:creationId xmlns:p14="http://schemas.microsoft.com/office/powerpoint/2010/main" val="1479158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lor Handout Template">
  <a:themeElements>
    <a:clrScheme name="Color Handout Template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olor Handout Templat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Arial" charset="0"/>
          </a:defRPr>
        </a:defPPr>
      </a:lstStyle>
    </a:spDef>
    <a:lnDef>
      <a:spPr bwMode="auto">
        <a:noFill/>
        <a:ln w="9525" cap="flat" cmpd="sng" algn="ctr">
          <a:noFill/>
          <a:prstDash val="solid"/>
          <a:round/>
          <a:headEnd type="none" w="med" len="med"/>
          <a:tailEnd type="none" w="med" len="med"/>
        </a:ln>
        <a:effectLst/>
      </a:spPr>
      <a:bodyPr/>
      <a:lstStyle/>
    </a:lnDef>
  </a:objectDefaults>
  <a:extraClrSchemeLst>
    <a:extraClrScheme>
      <a:clrScheme name="Color Handou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lor Handou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lor Handou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lor Handou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lor Handou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lor Handou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lor Handout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lor Handou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lor Handou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lor Handou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lor Handou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lor Handou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lor Handout Template 13">
        <a:dk1>
          <a:srgbClr val="000000"/>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Color Handout Template</Template>
  <TotalTime>6721</TotalTime>
  <Words>749</Words>
  <Application>Microsoft Macintosh PowerPoint</Application>
  <PresentationFormat>On-screen Show (16:10)</PresentationFormat>
  <Paragraphs>195</Paragraphs>
  <Slides>43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Arial</vt:lpstr>
      <vt:lpstr>Book Antiqua</vt:lpstr>
      <vt:lpstr>Calibri</vt:lpstr>
      <vt:lpstr>Times New Roman</vt:lpstr>
      <vt:lpstr>Color Handout Template</vt:lpstr>
      <vt:lpstr>Custom Design</vt:lpstr>
      <vt:lpstr>Advances in Surgical and Medical Options for the Treatment of Pancreatic Cancer</vt:lpstr>
      <vt:lpstr>Disclosures</vt:lpstr>
      <vt:lpstr>Agenda: What’s Happening At Northshore</vt:lpstr>
      <vt:lpstr>Multi-Modality Therapy for Pancreatic Cancer</vt:lpstr>
      <vt:lpstr>Lack of Progress over 3 Decades</vt:lpstr>
      <vt:lpstr>CONKO-001 (Adjuvant Gem = Good)</vt:lpstr>
      <vt:lpstr>ESPAC1 (Adjuvant CXRT = Worse)</vt:lpstr>
      <vt:lpstr>Duration of Adjuvant is Significant [ESPAC-3]</vt:lpstr>
      <vt:lpstr>ESPAC 4: Gem/Cape vs Gemcitabine</vt:lpstr>
      <vt:lpstr>Adjuvant FOLFIRINOX</vt:lpstr>
      <vt:lpstr>Change In Paradigm: Ideal Timeline</vt:lpstr>
      <vt:lpstr>Benefits of Neoadjuvant Approach</vt:lpstr>
      <vt:lpstr>Neoadjuvant Therapy Mitigates Complications</vt:lpstr>
      <vt:lpstr>NorthShore Progress in Last Few Years</vt:lpstr>
      <vt:lpstr>Stage On Presentation</vt:lpstr>
      <vt:lpstr>Clinical Trials at Northshore</vt:lpstr>
      <vt:lpstr>ALLIANCE A021501 Borderline Trial</vt:lpstr>
      <vt:lpstr>Without vs. With SBRT</vt:lpstr>
      <vt:lpstr>Peri-Operative Outcome Optimization</vt:lpstr>
      <vt:lpstr>New Multi-Institutional Neoadjuvant Trial</vt:lpstr>
      <vt:lpstr>High Risk Clinic</vt:lpstr>
      <vt:lpstr>PowerPoint Presentation</vt:lpstr>
      <vt:lpstr>Tp53/pik3ca/pten are high risk mutations</vt:lpstr>
      <vt:lpstr>Mostly Bad Luck</vt:lpstr>
      <vt:lpstr>Hereditary Genetics</vt:lpstr>
      <vt:lpstr>Minimally Invasive Approach to Pancreatic Surgery </vt:lpstr>
      <vt:lpstr>Best Evidence</vt:lpstr>
      <vt:lpstr>Growth of Minimally Invasive Surgery </vt:lpstr>
      <vt:lpstr>Whipple Procedure Steps</vt:lpstr>
      <vt:lpstr>Uncinate/Vascular Dissection</vt:lpstr>
      <vt:lpstr>Distal Procedure Steps</vt:lpstr>
      <vt:lpstr>Body Cancer on Retroperitoneum</vt:lpstr>
      <vt:lpstr>Components of Proficiency Training</vt:lpstr>
      <vt:lpstr>PowerPoint Presentation</vt:lpstr>
      <vt:lpstr>More Time in Simulation = More Time in OR</vt:lpstr>
      <vt:lpstr>Dissemination – Dutch HPB Surgeons</vt:lpstr>
      <vt:lpstr>LEALAPS-3 Completion (2016-2020)</vt:lpstr>
      <vt:lpstr>LEARNBOT Starts in Europe (7/2020)</vt:lpstr>
      <vt:lpstr>Resident Training Program @ NorthShore </vt:lpstr>
      <vt:lpstr>Chicago Wide Training Program</vt:lpstr>
      <vt:lpstr>International Training @ NorthShore</vt:lpstr>
      <vt:lpstr>Opportunities for More Program Growth</vt:lpstr>
      <vt:lpstr>Thank You</vt:lpstr>
    </vt:vector>
  </TitlesOfParts>
  <Company>ENH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 Lulla</dc:creator>
  <cp:lastModifiedBy>Melissa Hogg</cp:lastModifiedBy>
  <cp:revision>641</cp:revision>
  <cp:lastPrinted>2001-08-30T16:00:28Z</cp:lastPrinted>
  <dcterms:created xsi:type="dcterms:W3CDTF">2008-09-26T19:24:21Z</dcterms:created>
  <dcterms:modified xsi:type="dcterms:W3CDTF">2021-11-08T19:26:03Z</dcterms:modified>
</cp:coreProperties>
</file>